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44" r:id="rId2"/>
    <p:sldId id="345" r:id="rId3"/>
    <p:sldId id="346" r:id="rId4"/>
    <p:sldId id="347" r:id="rId5"/>
    <p:sldId id="348" r:id="rId6"/>
    <p:sldId id="349" r:id="rId7"/>
    <p:sldId id="350" r:id="rId8"/>
    <p:sldId id="351" r:id="rId9"/>
    <p:sldId id="352" r:id="rId10"/>
    <p:sldId id="353" r:id="rId11"/>
    <p:sldId id="354" r:id="rId12"/>
    <p:sldId id="355" r:id="rId13"/>
    <p:sldId id="356" r:id="rId14"/>
    <p:sldId id="357" r:id="rId15"/>
    <p:sldId id="358" r:id="rId16"/>
    <p:sldId id="359" r:id="rId17"/>
    <p:sldId id="360" r:id="rId18"/>
  </p:sldIdLst>
  <p:sldSz cx="9144000" cy="6858000" type="screen4x3"/>
  <p:notesSz cx="6985000" cy="92837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9BCD"/>
    <a:srgbClr val="3B9BCC"/>
    <a:srgbClr val="3AD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4643"/>
  </p:normalViewPr>
  <p:slideViewPr>
    <p:cSldViewPr>
      <p:cViewPr varScale="1">
        <p:scale>
          <a:sx n="139" d="100"/>
          <a:sy n="139" d="100"/>
        </p:scale>
        <p:origin x="127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05F100-6AAF-42EB-A8E2-0B359FAD659F}" type="datetimeFigureOut">
              <a:rPr lang="es-MX" smtClean="0"/>
              <a:pPr/>
              <a:t>25/01/19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FAC05C-D3F5-410A-B35A-D6C1AF4A03EA}" type="slidenum">
              <a:rPr lang="es-MX" smtClean="0"/>
              <a:pPr/>
              <a:t>‹Nr.›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0831-BD72-4513-A26A-86034EBBF777}" type="datetimeFigureOut">
              <a:rPr lang="es-MX" smtClean="0"/>
              <a:pPr/>
              <a:t>25/01/19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9114-51AF-475C-927C-6BCBB3E560D1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0831-BD72-4513-A26A-86034EBBF777}" type="datetimeFigureOut">
              <a:rPr lang="es-MX" smtClean="0"/>
              <a:pPr/>
              <a:t>25/01/19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9114-51AF-475C-927C-6BCBB3E560D1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0831-BD72-4513-A26A-86034EBBF777}" type="datetimeFigureOut">
              <a:rPr lang="es-MX" smtClean="0"/>
              <a:pPr/>
              <a:t>25/01/19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9114-51AF-475C-927C-6BCBB3E560D1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0831-BD72-4513-A26A-86034EBBF777}" type="datetimeFigureOut">
              <a:rPr lang="es-MX" smtClean="0"/>
              <a:pPr/>
              <a:t>25/01/19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9114-51AF-475C-927C-6BCBB3E560D1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0831-BD72-4513-A26A-86034EBBF777}" type="datetimeFigureOut">
              <a:rPr lang="es-MX" smtClean="0"/>
              <a:pPr/>
              <a:t>25/01/19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9114-51AF-475C-927C-6BCBB3E560D1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0831-BD72-4513-A26A-86034EBBF777}" type="datetimeFigureOut">
              <a:rPr lang="es-MX" smtClean="0"/>
              <a:pPr/>
              <a:t>25/01/19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9114-51AF-475C-927C-6BCBB3E560D1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0831-BD72-4513-A26A-86034EBBF777}" type="datetimeFigureOut">
              <a:rPr lang="es-MX" smtClean="0"/>
              <a:pPr/>
              <a:t>25/01/19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9114-51AF-475C-927C-6BCBB3E560D1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0831-BD72-4513-A26A-86034EBBF777}" type="datetimeFigureOut">
              <a:rPr lang="es-MX" smtClean="0"/>
              <a:pPr/>
              <a:t>25/01/19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9114-51AF-475C-927C-6BCBB3E560D1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0831-BD72-4513-A26A-86034EBBF777}" type="datetimeFigureOut">
              <a:rPr lang="es-MX" smtClean="0"/>
              <a:pPr/>
              <a:t>25/01/19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9114-51AF-475C-927C-6BCBB3E560D1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0831-BD72-4513-A26A-86034EBBF777}" type="datetimeFigureOut">
              <a:rPr lang="es-MX" smtClean="0"/>
              <a:pPr/>
              <a:t>25/01/19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9114-51AF-475C-927C-6BCBB3E560D1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0831-BD72-4513-A26A-86034EBBF777}" type="datetimeFigureOut">
              <a:rPr lang="es-MX" smtClean="0"/>
              <a:pPr/>
              <a:t>25/01/19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9114-51AF-475C-927C-6BCBB3E560D1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20831-BD72-4513-A26A-86034EBBF777}" type="datetimeFigureOut">
              <a:rPr lang="es-MX" smtClean="0"/>
              <a:pPr/>
              <a:t>25/01/19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09114-51AF-475C-927C-6BCBB3E560D1}" type="slidenum">
              <a:rPr lang="es-MX" smtClean="0"/>
              <a:pPr/>
              <a:t>‹Nr.›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4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Marcador de contenido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975"/>
            <a:ext cx="9144000" cy="5661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1 Título"/>
          <p:cNvSpPr txBox="1">
            <a:spLocks/>
          </p:cNvSpPr>
          <p:nvPr/>
        </p:nvSpPr>
        <p:spPr>
          <a:xfrm>
            <a:off x="611560" y="2492896"/>
            <a:ext cx="7916416" cy="20436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Habilidades de comunicación </a:t>
            </a:r>
            <a:br>
              <a:rPr lang="es-MX" sz="36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</a:br>
            <a:r>
              <a:rPr lang="es-MX" sz="36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en el trabajo</a:t>
            </a:r>
            <a:endParaRPr lang="es-MX" sz="3600" i="1" dirty="0">
              <a:solidFill>
                <a:schemeClr val="tx1">
                  <a:lumMod val="75000"/>
                  <a:lumOff val="25000"/>
                </a:schemeClr>
              </a:solidFill>
              <a:latin typeface="Bookman Old Style" charset="0"/>
              <a:ea typeface="Bookman Old Style" charset="0"/>
              <a:cs typeface="Bookman Old Sty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54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Marcador de contenido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975"/>
            <a:ext cx="9144000" cy="5661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386806" y="252028"/>
            <a:ext cx="4370387" cy="692696"/>
          </a:xfrm>
          <a:prstGeom prst="rect">
            <a:avLst/>
          </a:prstGeom>
          <a:solidFill>
            <a:srgbClr val="3B9BCC">
              <a:alpha val="50195"/>
            </a:srgbClr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b="1" smtClean="0">
                <a:latin typeface="Bookman Old Style" pitchFamily="18" charset="0"/>
              </a:rPr>
              <a:t>HABILIDADES DE COMUNICACION</a:t>
            </a:r>
            <a:endParaRPr lang="es-ES" sz="2400" b="1" dirty="0">
              <a:latin typeface="Bookman Old Style" pitchFamily="18" charset="0"/>
            </a:endParaRPr>
          </a:p>
        </p:txBody>
      </p:sp>
      <p:sp>
        <p:nvSpPr>
          <p:cNvPr id="7" name="Rectangle 15"/>
          <p:cNvSpPr>
            <a:spLocks noChangeArrowheads="1"/>
          </p:cNvSpPr>
          <p:nvPr/>
        </p:nvSpPr>
        <p:spPr bwMode="auto">
          <a:xfrm>
            <a:off x="394395" y="1486049"/>
            <a:ext cx="3059112" cy="695672"/>
          </a:xfrm>
          <a:prstGeom prst="rect">
            <a:avLst/>
          </a:prstGeom>
          <a:solidFill>
            <a:srgbClr val="3B9BCC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MX" sz="2400" b="1" dirty="0">
                <a:latin typeface="Bookman Old Style" pitchFamily="18" charset="0"/>
              </a:rPr>
              <a:t>ESCUCHA ACTIVA</a:t>
            </a:r>
            <a:endParaRPr lang="en-US" sz="2400" b="1" dirty="0">
              <a:latin typeface="Bookman Old Style" pitchFamily="18" charset="0"/>
            </a:endParaRPr>
          </a:p>
        </p:txBody>
      </p:sp>
      <p:sp>
        <p:nvSpPr>
          <p:cNvPr id="8" name="Rectangle 16"/>
          <p:cNvSpPr>
            <a:spLocks noChangeArrowheads="1"/>
          </p:cNvSpPr>
          <p:nvPr/>
        </p:nvSpPr>
        <p:spPr bwMode="auto">
          <a:xfrm>
            <a:off x="394395" y="2505571"/>
            <a:ext cx="3143250" cy="1223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s-MX" sz="2000" dirty="0">
                <a:latin typeface="Bookman Old Style" pitchFamily="18" charset="0"/>
              </a:rPr>
              <a:t>Esfuerzo de querer interpretar el significado de un mensaje y demostrar ese esfuerzo</a:t>
            </a:r>
            <a:endParaRPr lang="en-US" sz="2000" dirty="0">
              <a:latin typeface="Bookman Old Style" pitchFamily="18" charset="0"/>
            </a:endParaRPr>
          </a:p>
        </p:txBody>
      </p:sp>
      <p:grpSp>
        <p:nvGrpSpPr>
          <p:cNvPr id="9" name="Group 21"/>
          <p:cNvGrpSpPr>
            <a:grpSpLocks/>
          </p:cNvGrpSpPr>
          <p:nvPr/>
        </p:nvGrpSpPr>
        <p:grpSpPr bwMode="auto">
          <a:xfrm>
            <a:off x="1394520" y="4077196"/>
            <a:ext cx="1081087" cy="1079500"/>
            <a:chOff x="3198" y="2387"/>
            <a:chExt cx="2182" cy="1895"/>
          </a:xfrm>
        </p:grpSpPr>
        <p:pic>
          <p:nvPicPr>
            <p:cNvPr id="13" name="Picture 22" descr="j0223801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98" y="2387"/>
              <a:ext cx="2182" cy="18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4" name="Group 23"/>
            <p:cNvGrpSpPr>
              <a:grpSpLocks/>
            </p:cNvGrpSpPr>
            <p:nvPr/>
          </p:nvGrpSpPr>
          <p:grpSpPr bwMode="auto">
            <a:xfrm flipH="1">
              <a:off x="3379" y="2976"/>
              <a:ext cx="391" cy="726"/>
              <a:chOff x="2925" y="2478"/>
              <a:chExt cx="409" cy="623"/>
            </a:xfrm>
          </p:grpSpPr>
          <p:sp>
            <p:nvSpPr>
              <p:cNvPr id="50" name="AutoShape 24"/>
              <p:cNvSpPr>
                <a:spLocks noChangeAspect="1" noChangeArrowheads="1" noTextEdit="1"/>
              </p:cNvSpPr>
              <p:nvPr/>
            </p:nvSpPr>
            <p:spPr bwMode="auto">
              <a:xfrm>
                <a:off x="2925" y="2478"/>
                <a:ext cx="409" cy="6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51" name="Freeform 25"/>
              <p:cNvSpPr>
                <a:spLocks/>
              </p:cNvSpPr>
              <p:nvPr/>
            </p:nvSpPr>
            <p:spPr bwMode="auto">
              <a:xfrm>
                <a:off x="2934" y="2487"/>
                <a:ext cx="369" cy="597"/>
              </a:xfrm>
              <a:custGeom>
                <a:avLst/>
                <a:gdLst>
                  <a:gd name="T0" fmla="*/ 11 w 1109"/>
                  <a:gd name="T1" fmla="*/ 78 h 1791"/>
                  <a:gd name="T2" fmla="*/ 43 w 1109"/>
                  <a:gd name="T3" fmla="*/ 49 h 1791"/>
                  <a:gd name="T4" fmla="*/ 108 w 1109"/>
                  <a:gd name="T5" fmla="*/ 11 h 1791"/>
                  <a:gd name="T6" fmla="*/ 194 w 1109"/>
                  <a:gd name="T7" fmla="*/ 0 h 1791"/>
                  <a:gd name="T8" fmla="*/ 289 w 1109"/>
                  <a:gd name="T9" fmla="*/ 36 h 1791"/>
                  <a:gd name="T10" fmla="*/ 347 w 1109"/>
                  <a:gd name="T11" fmla="*/ 95 h 1791"/>
                  <a:gd name="T12" fmla="*/ 364 w 1109"/>
                  <a:gd name="T13" fmla="*/ 172 h 1791"/>
                  <a:gd name="T14" fmla="*/ 369 w 1109"/>
                  <a:gd name="T15" fmla="*/ 276 h 1791"/>
                  <a:gd name="T16" fmla="*/ 349 w 1109"/>
                  <a:gd name="T17" fmla="*/ 328 h 1791"/>
                  <a:gd name="T18" fmla="*/ 302 w 1109"/>
                  <a:gd name="T19" fmla="*/ 394 h 1791"/>
                  <a:gd name="T20" fmla="*/ 265 w 1109"/>
                  <a:gd name="T21" fmla="*/ 450 h 1791"/>
                  <a:gd name="T22" fmla="*/ 256 w 1109"/>
                  <a:gd name="T23" fmla="*/ 528 h 1791"/>
                  <a:gd name="T24" fmla="*/ 240 w 1109"/>
                  <a:gd name="T25" fmla="*/ 558 h 1791"/>
                  <a:gd name="T26" fmla="*/ 188 w 1109"/>
                  <a:gd name="T27" fmla="*/ 588 h 1791"/>
                  <a:gd name="T28" fmla="*/ 140 w 1109"/>
                  <a:gd name="T29" fmla="*/ 597 h 1791"/>
                  <a:gd name="T30" fmla="*/ 106 w 1109"/>
                  <a:gd name="T31" fmla="*/ 586 h 1791"/>
                  <a:gd name="T32" fmla="*/ 79 w 1109"/>
                  <a:gd name="T33" fmla="*/ 563 h 1791"/>
                  <a:gd name="T34" fmla="*/ 59 w 1109"/>
                  <a:gd name="T35" fmla="*/ 486 h 1791"/>
                  <a:gd name="T36" fmla="*/ 58 w 1109"/>
                  <a:gd name="T37" fmla="*/ 460 h 1791"/>
                  <a:gd name="T38" fmla="*/ 32 w 1109"/>
                  <a:gd name="T39" fmla="*/ 437 h 1791"/>
                  <a:gd name="T40" fmla="*/ 79 w 1109"/>
                  <a:gd name="T41" fmla="*/ 368 h 1791"/>
                  <a:gd name="T42" fmla="*/ 81 w 1109"/>
                  <a:gd name="T43" fmla="*/ 310 h 1791"/>
                  <a:gd name="T44" fmla="*/ 26 w 1109"/>
                  <a:gd name="T45" fmla="*/ 242 h 1791"/>
                  <a:gd name="T46" fmla="*/ 8 w 1109"/>
                  <a:gd name="T47" fmla="*/ 197 h 1791"/>
                  <a:gd name="T48" fmla="*/ 0 w 1109"/>
                  <a:gd name="T49" fmla="*/ 142 h 1791"/>
                  <a:gd name="T50" fmla="*/ 11 w 1109"/>
                  <a:gd name="T51" fmla="*/ 78 h 1791"/>
                  <a:gd name="T52" fmla="*/ 11 w 1109"/>
                  <a:gd name="T53" fmla="*/ 78 h 1791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109"/>
                  <a:gd name="T82" fmla="*/ 0 h 1791"/>
                  <a:gd name="T83" fmla="*/ 1109 w 1109"/>
                  <a:gd name="T84" fmla="*/ 1791 h 1791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109" h="1791">
                    <a:moveTo>
                      <a:pt x="33" y="233"/>
                    </a:moveTo>
                    <a:lnTo>
                      <a:pt x="128" y="148"/>
                    </a:lnTo>
                    <a:lnTo>
                      <a:pt x="325" y="32"/>
                    </a:lnTo>
                    <a:lnTo>
                      <a:pt x="584" y="0"/>
                    </a:lnTo>
                    <a:lnTo>
                      <a:pt x="869" y="107"/>
                    </a:lnTo>
                    <a:lnTo>
                      <a:pt x="1042" y="284"/>
                    </a:lnTo>
                    <a:lnTo>
                      <a:pt x="1093" y="517"/>
                    </a:lnTo>
                    <a:lnTo>
                      <a:pt x="1109" y="828"/>
                    </a:lnTo>
                    <a:lnTo>
                      <a:pt x="1050" y="985"/>
                    </a:lnTo>
                    <a:lnTo>
                      <a:pt x="907" y="1182"/>
                    </a:lnTo>
                    <a:lnTo>
                      <a:pt x="797" y="1349"/>
                    </a:lnTo>
                    <a:lnTo>
                      <a:pt x="769" y="1584"/>
                    </a:lnTo>
                    <a:lnTo>
                      <a:pt x="721" y="1675"/>
                    </a:lnTo>
                    <a:lnTo>
                      <a:pt x="566" y="1763"/>
                    </a:lnTo>
                    <a:lnTo>
                      <a:pt x="420" y="1791"/>
                    </a:lnTo>
                    <a:lnTo>
                      <a:pt x="318" y="1759"/>
                    </a:lnTo>
                    <a:lnTo>
                      <a:pt x="236" y="1689"/>
                    </a:lnTo>
                    <a:lnTo>
                      <a:pt x="178" y="1459"/>
                    </a:lnTo>
                    <a:lnTo>
                      <a:pt x="175" y="1380"/>
                    </a:lnTo>
                    <a:lnTo>
                      <a:pt x="97" y="1312"/>
                    </a:lnTo>
                    <a:lnTo>
                      <a:pt x="236" y="1105"/>
                    </a:lnTo>
                    <a:lnTo>
                      <a:pt x="242" y="931"/>
                    </a:lnTo>
                    <a:lnTo>
                      <a:pt x="79" y="725"/>
                    </a:lnTo>
                    <a:lnTo>
                      <a:pt x="23" y="591"/>
                    </a:lnTo>
                    <a:lnTo>
                      <a:pt x="0" y="426"/>
                    </a:lnTo>
                    <a:lnTo>
                      <a:pt x="33" y="233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2" name="Freeform 26"/>
              <p:cNvSpPr>
                <a:spLocks/>
              </p:cNvSpPr>
              <p:nvPr/>
            </p:nvSpPr>
            <p:spPr bwMode="auto">
              <a:xfrm>
                <a:off x="2980" y="2578"/>
                <a:ext cx="247" cy="369"/>
              </a:xfrm>
              <a:custGeom>
                <a:avLst/>
                <a:gdLst>
                  <a:gd name="T0" fmla="*/ 0 w 740"/>
                  <a:gd name="T1" fmla="*/ 149 h 1107"/>
                  <a:gd name="T2" fmla="*/ 42 w 740"/>
                  <a:gd name="T3" fmla="*/ 43 h 1107"/>
                  <a:gd name="T4" fmla="*/ 130 w 740"/>
                  <a:gd name="T5" fmla="*/ 0 h 1107"/>
                  <a:gd name="T6" fmla="*/ 196 w 740"/>
                  <a:gd name="T7" fmla="*/ 24 h 1107"/>
                  <a:gd name="T8" fmla="*/ 238 w 740"/>
                  <a:gd name="T9" fmla="*/ 64 h 1107"/>
                  <a:gd name="T10" fmla="*/ 247 w 740"/>
                  <a:gd name="T11" fmla="*/ 110 h 1107"/>
                  <a:gd name="T12" fmla="*/ 239 w 740"/>
                  <a:gd name="T13" fmla="*/ 183 h 1107"/>
                  <a:gd name="T14" fmla="*/ 194 w 740"/>
                  <a:gd name="T15" fmla="*/ 261 h 1107"/>
                  <a:gd name="T16" fmla="*/ 168 w 740"/>
                  <a:gd name="T17" fmla="*/ 344 h 1107"/>
                  <a:gd name="T18" fmla="*/ 149 w 740"/>
                  <a:gd name="T19" fmla="*/ 366 h 1107"/>
                  <a:gd name="T20" fmla="*/ 108 w 740"/>
                  <a:gd name="T21" fmla="*/ 369 h 1107"/>
                  <a:gd name="T22" fmla="*/ 63 w 740"/>
                  <a:gd name="T23" fmla="*/ 348 h 1107"/>
                  <a:gd name="T24" fmla="*/ 0 w 740"/>
                  <a:gd name="T25" fmla="*/ 149 h 1107"/>
                  <a:gd name="T26" fmla="*/ 0 w 740"/>
                  <a:gd name="T27" fmla="*/ 149 h 1107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740"/>
                  <a:gd name="T43" fmla="*/ 0 h 1107"/>
                  <a:gd name="T44" fmla="*/ 740 w 740"/>
                  <a:gd name="T45" fmla="*/ 1107 h 1107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740" h="1107">
                    <a:moveTo>
                      <a:pt x="0" y="446"/>
                    </a:moveTo>
                    <a:lnTo>
                      <a:pt x="125" y="130"/>
                    </a:lnTo>
                    <a:lnTo>
                      <a:pt x="389" y="0"/>
                    </a:lnTo>
                    <a:lnTo>
                      <a:pt x="588" y="71"/>
                    </a:lnTo>
                    <a:lnTo>
                      <a:pt x="713" y="193"/>
                    </a:lnTo>
                    <a:lnTo>
                      <a:pt x="740" y="330"/>
                    </a:lnTo>
                    <a:lnTo>
                      <a:pt x="716" y="549"/>
                    </a:lnTo>
                    <a:lnTo>
                      <a:pt x="582" y="782"/>
                    </a:lnTo>
                    <a:lnTo>
                      <a:pt x="504" y="1033"/>
                    </a:lnTo>
                    <a:lnTo>
                      <a:pt x="445" y="1098"/>
                    </a:lnTo>
                    <a:lnTo>
                      <a:pt x="323" y="1107"/>
                    </a:lnTo>
                    <a:lnTo>
                      <a:pt x="189" y="1044"/>
                    </a:lnTo>
                    <a:lnTo>
                      <a:pt x="0" y="446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3" name="Freeform 27"/>
              <p:cNvSpPr>
                <a:spLocks/>
              </p:cNvSpPr>
              <p:nvPr/>
            </p:nvSpPr>
            <p:spPr bwMode="auto">
              <a:xfrm>
                <a:off x="3016" y="2577"/>
                <a:ext cx="136" cy="117"/>
              </a:xfrm>
              <a:custGeom>
                <a:avLst/>
                <a:gdLst>
                  <a:gd name="T0" fmla="*/ 131 w 408"/>
                  <a:gd name="T1" fmla="*/ 0 h 350"/>
                  <a:gd name="T2" fmla="*/ 136 w 408"/>
                  <a:gd name="T3" fmla="*/ 52 h 350"/>
                  <a:gd name="T4" fmla="*/ 131 w 408"/>
                  <a:gd name="T5" fmla="*/ 96 h 350"/>
                  <a:gd name="T6" fmla="*/ 111 w 408"/>
                  <a:gd name="T7" fmla="*/ 116 h 350"/>
                  <a:gd name="T8" fmla="*/ 46 w 408"/>
                  <a:gd name="T9" fmla="*/ 117 h 350"/>
                  <a:gd name="T10" fmla="*/ 0 w 408"/>
                  <a:gd name="T11" fmla="*/ 93 h 350"/>
                  <a:gd name="T12" fmla="*/ 31 w 408"/>
                  <a:gd name="T13" fmla="*/ 27 h 350"/>
                  <a:gd name="T14" fmla="*/ 96 w 408"/>
                  <a:gd name="T15" fmla="*/ 3 h 350"/>
                  <a:gd name="T16" fmla="*/ 131 w 408"/>
                  <a:gd name="T17" fmla="*/ 0 h 350"/>
                  <a:gd name="T18" fmla="*/ 131 w 408"/>
                  <a:gd name="T19" fmla="*/ 0 h 35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08"/>
                  <a:gd name="T31" fmla="*/ 0 h 350"/>
                  <a:gd name="T32" fmla="*/ 408 w 408"/>
                  <a:gd name="T33" fmla="*/ 350 h 35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08" h="350">
                    <a:moveTo>
                      <a:pt x="394" y="0"/>
                    </a:moveTo>
                    <a:lnTo>
                      <a:pt x="408" y="156"/>
                    </a:lnTo>
                    <a:lnTo>
                      <a:pt x="394" y="288"/>
                    </a:lnTo>
                    <a:lnTo>
                      <a:pt x="333" y="347"/>
                    </a:lnTo>
                    <a:lnTo>
                      <a:pt x="137" y="350"/>
                    </a:lnTo>
                    <a:lnTo>
                      <a:pt x="0" y="278"/>
                    </a:lnTo>
                    <a:lnTo>
                      <a:pt x="92" y="80"/>
                    </a:lnTo>
                    <a:lnTo>
                      <a:pt x="287" y="10"/>
                    </a:lnTo>
                    <a:lnTo>
                      <a:pt x="394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4" name="Freeform 28"/>
              <p:cNvSpPr>
                <a:spLocks/>
              </p:cNvSpPr>
              <p:nvPr/>
            </p:nvSpPr>
            <p:spPr bwMode="auto">
              <a:xfrm>
                <a:off x="2975" y="2743"/>
                <a:ext cx="136" cy="183"/>
              </a:xfrm>
              <a:custGeom>
                <a:avLst/>
                <a:gdLst>
                  <a:gd name="T0" fmla="*/ 0 w 409"/>
                  <a:gd name="T1" fmla="*/ 8 h 549"/>
                  <a:gd name="T2" fmla="*/ 20 w 409"/>
                  <a:gd name="T3" fmla="*/ 0 h 549"/>
                  <a:gd name="T4" fmla="*/ 65 w 409"/>
                  <a:gd name="T5" fmla="*/ 5 h 549"/>
                  <a:gd name="T6" fmla="*/ 127 w 409"/>
                  <a:gd name="T7" fmla="*/ 44 h 549"/>
                  <a:gd name="T8" fmla="*/ 136 w 409"/>
                  <a:gd name="T9" fmla="*/ 110 h 549"/>
                  <a:gd name="T10" fmla="*/ 110 w 409"/>
                  <a:gd name="T11" fmla="*/ 159 h 549"/>
                  <a:gd name="T12" fmla="*/ 44 w 409"/>
                  <a:gd name="T13" fmla="*/ 183 h 549"/>
                  <a:gd name="T14" fmla="*/ 6 w 409"/>
                  <a:gd name="T15" fmla="*/ 158 h 549"/>
                  <a:gd name="T16" fmla="*/ 58 w 409"/>
                  <a:gd name="T17" fmla="*/ 112 h 549"/>
                  <a:gd name="T18" fmla="*/ 27 w 409"/>
                  <a:gd name="T19" fmla="*/ 20 h 549"/>
                  <a:gd name="T20" fmla="*/ 0 w 409"/>
                  <a:gd name="T21" fmla="*/ 8 h 549"/>
                  <a:gd name="T22" fmla="*/ 0 w 409"/>
                  <a:gd name="T23" fmla="*/ 8 h 54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409"/>
                  <a:gd name="T37" fmla="*/ 0 h 549"/>
                  <a:gd name="T38" fmla="*/ 409 w 409"/>
                  <a:gd name="T39" fmla="*/ 549 h 54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409" h="549">
                    <a:moveTo>
                      <a:pt x="0" y="23"/>
                    </a:moveTo>
                    <a:lnTo>
                      <a:pt x="60" y="0"/>
                    </a:lnTo>
                    <a:lnTo>
                      <a:pt x="195" y="16"/>
                    </a:lnTo>
                    <a:lnTo>
                      <a:pt x="383" y="131"/>
                    </a:lnTo>
                    <a:lnTo>
                      <a:pt x="409" y="330"/>
                    </a:lnTo>
                    <a:lnTo>
                      <a:pt x="331" y="478"/>
                    </a:lnTo>
                    <a:lnTo>
                      <a:pt x="131" y="549"/>
                    </a:lnTo>
                    <a:lnTo>
                      <a:pt x="19" y="474"/>
                    </a:lnTo>
                    <a:lnTo>
                      <a:pt x="175" y="337"/>
                    </a:lnTo>
                    <a:lnTo>
                      <a:pt x="82" y="60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5" name="Freeform 29"/>
              <p:cNvSpPr>
                <a:spLocks/>
              </p:cNvSpPr>
              <p:nvPr/>
            </p:nvSpPr>
            <p:spPr bwMode="auto">
              <a:xfrm>
                <a:off x="2941" y="2537"/>
                <a:ext cx="346" cy="386"/>
              </a:xfrm>
              <a:custGeom>
                <a:avLst/>
                <a:gdLst>
                  <a:gd name="T0" fmla="*/ 186 w 1036"/>
                  <a:gd name="T1" fmla="*/ 0 h 1158"/>
                  <a:gd name="T2" fmla="*/ 211 w 1036"/>
                  <a:gd name="T3" fmla="*/ 1 h 1158"/>
                  <a:gd name="T4" fmla="*/ 235 w 1036"/>
                  <a:gd name="T5" fmla="*/ 4 h 1158"/>
                  <a:gd name="T6" fmla="*/ 258 w 1036"/>
                  <a:gd name="T7" fmla="*/ 11 h 1158"/>
                  <a:gd name="T8" fmla="*/ 280 w 1036"/>
                  <a:gd name="T9" fmla="*/ 20 h 1158"/>
                  <a:gd name="T10" fmla="*/ 299 w 1036"/>
                  <a:gd name="T11" fmla="*/ 34 h 1158"/>
                  <a:gd name="T12" fmla="*/ 316 w 1036"/>
                  <a:gd name="T13" fmla="*/ 51 h 1158"/>
                  <a:gd name="T14" fmla="*/ 328 w 1036"/>
                  <a:gd name="T15" fmla="*/ 73 h 1158"/>
                  <a:gd name="T16" fmla="*/ 337 w 1036"/>
                  <a:gd name="T17" fmla="*/ 99 h 1158"/>
                  <a:gd name="T18" fmla="*/ 342 w 1036"/>
                  <a:gd name="T19" fmla="*/ 126 h 1158"/>
                  <a:gd name="T20" fmla="*/ 345 w 1036"/>
                  <a:gd name="T21" fmla="*/ 155 h 1158"/>
                  <a:gd name="T22" fmla="*/ 345 w 1036"/>
                  <a:gd name="T23" fmla="*/ 183 h 1158"/>
                  <a:gd name="T24" fmla="*/ 342 w 1036"/>
                  <a:gd name="T25" fmla="*/ 210 h 1158"/>
                  <a:gd name="T26" fmla="*/ 334 w 1036"/>
                  <a:gd name="T27" fmla="*/ 236 h 1158"/>
                  <a:gd name="T28" fmla="*/ 322 w 1036"/>
                  <a:gd name="T29" fmla="*/ 262 h 1158"/>
                  <a:gd name="T30" fmla="*/ 305 w 1036"/>
                  <a:gd name="T31" fmla="*/ 285 h 1158"/>
                  <a:gd name="T32" fmla="*/ 289 w 1036"/>
                  <a:gd name="T33" fmla="*/ 308 h 1158"/>
                  <a:gd name="T34" fmla="*/ 277 w 1036"/>
                  <a:gd name="T35" fmla="*/ 333 h 1158"/>
                  <a:gd name="T36" fmla="*/ 265 w 1036"/>
                  <a:gd name="T37" fmla="*/ 358 h 1158"/>
                  <a:gd name="T38" fmla="*/ 251 w 1036"/>
                  <a:gd name="T39" fmla="*/ 383 h 1158"/>
                  <a:gd name="T40" fmla="*/ 241 w 1036"/>
                  <a:gd name="T41" fmla="*/ 374 h 1158"/>
                  <a:gd name="T42" fmla="*/ 248 w 1036"/>
                  <a:gd name="T43" fmla="*/ 356 h 1158"/>
                  <a:gd name="T44" fmla="*/ 255 w 1036"/>
                  <a:gd name="T45" fmla="*/ 339 h 1158"/>
                  <a:gd name="T46" fmla="*/ 264 w 1036"/>
                  <a:gd name="T47" fmla="*/ 321 h 1158"/>
                  <a:gd name="T48" fmla="*/ 272 w 1036"/>
                  <a:gd name="T49" fmla="*/ 305 h 1158"/>
                  <a:gd name="T50" fmla="*/ 281 w 1036"/>
                  <a:gd name="T51" fmla="*/ 288 h 1158"/>
                  <a:gd name="T52" fmla="*/ 296 w 1036"/>
                  <a:gd name="T53" fmla="*/ 266 h 1158"/>
                  <a:gd name="T54" fmla="*/ 316 w 1036"/>
                  <a:gd name="T55" fmla="*/ 240 h 1158"/>
                  <a:gd name="T56" fmla="*/ 322 w 1036"/>
                  <a:gd name="T57" fmla="*/ 222 h 1158"/>
                  <a:gd name="T58" fmla="*/ 327 w 1036"/>
                  <a:gd name="T59" fmla="*/ 203 h 1158"/>
                  <a:gd name="T60" fmla="*/ 329 w 1036"/>
                  <a:gd name="T61" fmla="*/ 183 h 1158"/>
                  <a:gd name="T62" fmla="*/ 329 w 1036"/>
                  <a:gd name="T63" fmla="*/ 163 h 1158"/>
                  <a:gd name="T64" fmla="*/ 327 w 1036"/>
                  <a:gd name="T65" fmla="*/ 143 h 1158"/>
                  <a:gd name="T66" fmla="*/ 325 w 1036"/>
                  <a:gd name="T67" fmla="*/ 124 h 1158"/>
                  <a:gd name="T68" fmla="*/ 321 w 1036"/>
                  <a:gd name="T69" fmla="*/ 104 h 1158"/>
                  <a:gd name="T70" fmla="*/ 315 w 1036"/>
                  <a:gd name="T71" fmla="*/ 83 h 1158"/>
                  <a:gd name="T72" fmla="*/ 302 w 1036"/>
                  <a:gd name="T73" fmla="*/ 62 h 1158"/>
                  <a:gd name="T74" fmla="*/ 285 w 1036"/>
                  <a:gd name="T75" fmla="*/ 45 h 1158"/>
                  <a:gd name="T76" fmla="*/ 265 w 1036"/>
                  <a:gd name="T77" fmla="*/ 31 h 1158"/>
                  <a:gd name="T78" fmla="*/ 242 w 1036"/>
                  <a:gd name="T79" fmla="*/ 22 h 1158"/>
                  <a:gd name="T80" fmla="*/ 218 w 1036"/>
                  <a:gd name="T81" fmla="*/ 17 h 1158"/>
                  <a:gd name="T82" fmla="*/ 193 w 1036"/>
                  <a:gd name="T83" fmla="*/ 16 h 1158"/>
                  <a:gd name="T84" fmla="*/ 168 w 1036"/>
                  <a:gd name="T85" fmla="*/ 17 h 1158"/>
                  <a:gd name="T86" fmla="*/ 145 w 1036"/>
                  <a:gd name="T87" fmla="*/ 20 h 1158"/>
                  <a:gd name="T88" fmla="*/ 125 w 1036"/>
                  <a:gd name="T89" fmla="*/ 24 h 1158"/>
                  <a:gd name="T90" fmla="*/ 106 w 1036"/>
                  <a:gd name="T91" fmla="*/ 30 h 1158"/>
                  <a:gd name="T92" fmla="*/ 88 w 1036"/>
                  <a:gd name="T93" fmla="*/ 38 h 1158"/>
                  <a:gd name="T94" fmla="*/ 71 w 1036"/>
                  <a:gd name="T95" fmla="*/ 49 h 1158"/>
                  <a:gd name="T96" fmla="*/ 54 w 1036"/>
                  <a:gd name="T97" fmla="*/ 61 h 1158"/>
                  <a:gd name="T98" fmla="*/ 37 w 1036"/>
                  <a:gd name="T99" fmla="*/ 74 h 1158"/>
                  <a:gd name="T100" fmla="*/ 21 w 1036"/>
                  <a:gd name="T101" fmla="*/ 89 h 1158"/>
                  <a:gd name="T102" fmla="*/ 1 w 1036"/>
                  <a:gd name="T103" fmla="*/ 95 h 1158"/>
                  <a:gd name="T104" fmla="*/ 11 w 1036"/>
                  <a:gd name="T105" fmla="*/ 77 h 1158"/>
                  <a:gd name="T106" fmla="*/ 32 w 1036"/>
                  <a:gd name="T107" fmla="*/ 58 h 1158"/>
                  <a:gd name="T108" fmla="*/ 57 w 1036"/>
                  <a:gd name="T109" fmla="*/ 36 h 1158"/>
                  <a:gd name="T110" fmla="*/ 77 w 1036"/>
                  <a:gd name="T111" fmla="*/ 25 h 1158"/>
                  <a:gd name="T112" fmla="*/ 94 w 1036"/>
                  <a:gd name="T113" fmla="*/ 17 h 1158"/>
                  <a:gd name="T114" fmla="*/ 112 w 1036"/>
                  <a:gd name="T115" fmla="*/ 10 h 1158"/>
                  <a:gd name="T116" fmla="*/ 130 w 1036"/>
                  <a:gd name="T117" fmla="*/ 6 h 1158"/>
                  <a:gd name="T118" fmla="*/ 149 w 1036"/>
                  <a:gd name="T119" fmla="*/ 3 h 1158"/>
                  <a:gd name="T120" fmla="*/ 166 w 1036"/>
                  <a:gd name="T121" fmla="*/ 2 h 1158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036"/>
                  <a:gd name="T184" fmla="*/ 0 h 1158"/>
                  <a:gd name="T185" fmla="*/ 1036 w 1036"/>
                  <a:gd name="T186" fmla="*/ 1158 h 1158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036" h="1158">
                    <a:moveTo>
                      <a:pt x="496" y="5"/>
                    </a:moveTo>
                    <a:lnTo>
                      <a:pt x="504" y="4"/>
                    </a:lnTo>
                    <a:lnTo>
                      <a:pt x="511" y="2"/>
                    </a:lnTo>
                    <a:lnTo>
                      <a:pt x="520" y="1"/>
                    </a:lnTo>
                    <a:lnTo>
                      <a:pt x="531" y="1"/>
                    </a:lnTo>
                    <a:lnTo>
                      <a:pt x="539" y="0"/>
                    </a:lnTo>
                    <a:lnTo>
                      <a:pt x="548" y="0"/>
                    </a:lnTo>
                    <a:lnTo>
                      <a:pt x="557" y="0"/>
                    </a:lnTo>
                    <a:lnTo>
                      <a:pt x="566" y="0"/>
                    </a:lnTo>
                    <a:lnTo>
                      <a:pt x="575" y="0"/>
                    </a:lnTo>
                    <a:lnTo>
                      <a:pt x="584" y="0"/>
                    </a:lnTo>
                    <a:lnTo>
                      <a:pt x="593" y="0"/>
                    </a:lnTo>
                    <a:lnTo>
                      <a:pt x="604" y="0"/>
                    </a:lnTo>
                    <a:lnTo>
                      <a:pt x="613" y="0"/>
                    </a:lnTo>
                    <a:lnTo>
                      <a:pt x="622" y="1"/>
                    </a:lnTo>
                    <a:lnTo>
                      <a:pt x="631" y="2"/>
                    </a:lnTo>
                    <a:lnTo>
                      <a:pt x="641" y="5"/>
                    </a:lnTo>
                    <a:lnTo>
                      <a:pt x="650" y="5"/>
                    </a:lnTo>
                    <a:lnTo>
                      <a:pt x="659" y="6"/>
                    </a:lnTo>
                    <a:lnTo>
                      <a:pt x="666" y="6"/>
                    </a:lnTo>
                    <a:lnTo>
                      <a:pt x="677" y="7"/>
                    </a:lnTo>
                    <a:lnTo>
                      <a:pt x="686" y="9"/>
                    </a:lnTo>
                    <a:lnTo>
                      <a:pt x="695" y="11"/>
                    </a:lnTo>
                    <a:lnTo>
                      <a:pt x="704" y="13"/>
                    </a:lnTo>
                    <a:lnTo>
                      <a:pt x="714" y="15"/>
                    </a:lnTo>
                    <a:lnTo>
                      <a:pt x="722" y="16"/>
                    </a:lnTo>
                    <a:lnTo>
                      <a:pt x="729" y="19"/>
                    </a:lnTo>
                    <a:lnTo>
                      <a:pt x="738" y="20"/>
                    </a:lnTo>
                    <a:lnTo>
                      <a:pt x="747" y="24"/>
                    </a:lnTo>
                    <a:lnTo>
                      <a:pt x="755" y="27"/>
                    </a:lnTo>
                    <a:lnTo>
                      <a:pt x="765" y="29"/>
                    </a:lnTo>
                    <a:lnTo>
                      <a:pt x="773" y="33"/>
                    </a:lnTo>
                    <a:lnTo>
                      <a:pt x="783" y="37"/>
                    </a:lnTo>
                    <a:lnTo>
                      <a:pt x="791" y="38"/>
                    </a:lnTo>
                    <a:lnTo>
                      <a:pt x="798" y="42"/>
                    </a:lnTo>
                    <a:lnTo>
                      <a:pt x="806" y="44"/>
                    </a:lnTo>
                    <a:lnTo>
                      <a:pt x="814" y="50"/>
                    </a:lnTo>
                    <a:lnTo>
                      <a:pt x="822" y="52"/>
                    </a:lnTo>
                    <a:lnTo>
                      <a:pt x="829" y="56"/>
                    </a:lnTo>
                    <a:lnTo>
                      <a:pt x="838" y="60"/>
                    </a:lnTo>
                    <a:lnTo>
                      <a:pt x="846" y="66"/>
                    </a:lnTo>
                    <a:lnTo>
                      <a:pt x="854" y="69"/>
                    </a:lnTo>
                    <a:lnTo>
                      <a:pt x="861" y="75"/>
                    </a:lnTo>
                    <a:lnTo>
                      <a:pt x="868" y="79"/>
                    </a:lnTo>
                    <a:lnTo>
                      <a:pt x="875" y="85"/>
                    </a:lnTo>
                    <a:lnTo>
                      <a:pt x="882" y="90"/>
                    </a:lnTo>
                    <a:lnTo>
                      <a:pt x="890" y="95"/>
                    </a:lnTo>
                    <a:lnTo>
                      <a:pt x="896" y="102"/>
                    </a:lnTo>
                    <a:lnTo>
                      <a:pt x="904" y="108"/>
                    </a:lnTo>
                    <a:lnTo>
                      <a:pt x="909" y="114"/>
                    </a:lnTo>
                    <a:lnTo>
                      <a:pt x="915" y="120"/>
                    </a:lnTo>
                    <a:lnTo>
                      <a:pt x="922" y="126"/>
                    </a:lnTo>
                    <a:lnTo>
                      <a:pt x="928" y="134"/>
                    </a:lnTo>
                    <a:lnTo>
                      <a:pt x="933" y="140"/>
                    </a:lnTo>
                    <a:lnTo>
                      <a:pt x="938" y="146"/>
                    </a:lnTo>
                    <a:lnTo>
                      <a:pt x="945" y="154"/>
                    </a:lnTo>
                    <a:lnTo>
                      <a:pt x="951" y="162"/>
                    </a:lnTo>
                    <a:lnTo>
                      <a:pt x="955" y="168"/>
                    </a:lnTo>
                    <a:lnTo>
                      <a:pt x="961" y="177"/>
                    </a:lnTo>
                    <a:lnTo>
                      <a:pt x="965" y="185"/>
                    </a:lnTo>
                    <a:lnTo>
                      <a:pt x="970" y="193"/>
                    </a:lnTo>
                    <a:lnTo>
                      <a:pt x="974" y="201"/>
                    </a:lnTo>
                    <a:lnTo>
                      <a:pt x="979" y="210"/>
                    </a:lnTo>
                    <a:lnTo>
                      <a:pt x="983" y="220"/>
                    </a:lnTo>
                    <a:lnTo>
                      <a:pt x="988" y="230"/>
                    </a:lnTo>
                    <a:lnTo>
                      <a:pt x="991" y="238"/>
                    </a:lnTo>
                    <a:lnTo>
                      <a:pt x="993" y="248"/>
                    </a:lnTo>
                    <a:lnTo>
                      <a:pt x="997" y="258"/>
                    </a:lnTo>
                    <a:lnTo>
                      <a:pt x="1000" y="269"/>
                    </a:lnTo>
                    <a:lnTo>
                      <a:pt x="1002" y="278"/>
                    </a:lnTo>
                    <a:lnTo>
                      <a:pt x="1006" y="288"/>
                    </a:lnTo>
                    <a:lnTo>
                      <a:pt x="1009" y="298"/>
                    </a:lnTo>
                    <a:lnTo>
                      <a:pt x="1011" y="308"/>
                    </a:lnTo>
                    <a:lnTo>
                      <a:pt x="1013" y="317"/>
                    </a:lnTo>
                    <a:lnTo>
                      <a:pt x="1016" y="327"/>
                    </a:lnTo>
                    <a:lnTo>
                      <a:pt x="1016" y="337"/>
                    </a:lnTo>
                    <a:lnTo>
                      <a:pt x="1020" y="348"/>
                    </a:lnTo>
                    <a:lnTo>
                      <a:pt x="1022" y="358"/>
                    </a:lnTo>
                    <a:lnTo>
                      <a:pt x="1024" y="369"/>
                    </a:lnTo>
                    <a:lnTo>
                      <a:pt x="1025" y="378"/>
                    </a:lnTo>
                    <a:lnTo>
                      <a:pt x="1028" y="390"/>
                    </a:lnTo>
                    <a:lnTo>
                      <a:pt x="1028" y="400"/>
                    </a:lnTo>
                    <a:lnTo>
                      <a:pt x="1031" y="410"/>
                    </a:lnTo>
                    <a:lnTo>
                      <a:pt x="1031" y="420"/>
                    </a:lnTo>
                    <a:lnTo>
                      <a:pt x="1032" y="432"/>
                    </a:lnTo>
                    <a:lnTo>
                      <a:pt x="1032" y="441"/>
                    </a:lnTo>
                    <a:lnTo>
                      <a:pt x="1033" y="452"/>
                    </a:lnTo>
                    <a:lnTo>
                      <a:pt x="1034" y="464"/>
                    </a:lnTo>
                    <a:lnTo>
                      <a:pt x="1036" y="474"/>
                    </a:lnTo>
                    <a:lnTo>
                      <a:pt x="1036" y="484"/>
                    </a:lnTo>
                    <a:lnTo>
                      <a:pt x="1036" y="494"/>
                    </a:lnTo>
                    <a:lnTo>
                      <a:pt x="1036" y="504"/>
                    </a:lnTo>
                    <a:lnTo>
                      <a:pt x="1036" y="516"/>
                    </a:lnTo>
                    <a:lnTo>
                      <a:pt x="1034" y="526"/>
                    </a:lnTo>
                    <a:lnTo>
                      <a:pt x="1034" y="536"/>
                    </a:lnTo>
                    <a:lnTo>
                      <a:pt x="1034" y="548"/>
                    </a:lnTo>
                    <a:lnTo>
                      <a:pt x="1034" y="558"/>
                    </a:lnTo>
                    <a:lnTo>
                      <a:pt x="1032" y="568"/>
                    </a:lnTo>
                    <a:lnTo>
                      <a:pt x="1032" y="578"/>
                    </a:lnTo>
                    <a:lnTo>
                      <a:pt x="1031" y="588"/>
                    </a:lnTo>
                    <a:lnTo>
                      <a:pt x="1029" y="599"/>
                    </a:lnTo>
                    <a:lnTo>
                      <a:pt x="1027" y="609"/>
                    </a:lnTo>
                    <a:lnTo>
                      <a:pt x="1024" y="620"/>
                    </a:lnTo>
                    <a:lnTo>
                      <a:pt x="1023" y="629"/>
                    </a:lnTo>
                    <a:lnTo>
                      <a:pt x="1022" y="641"/>
                    </a:lnTo>
                    <a:lnTo>
                      <a:pt x="1018" y="651"/>
                    </a:lnTo>
                    <a:lnTo>
                      <a:pt x="1016" y="660"/>
                    </a:lnTo>
                    <a:lnTo>
                      <a:pt x="1013" y="670"/>
                    </a:lnTo>
                    <a:lnTo>
                      <a:pt x="1010" y="680"/>
                    </a:lnTo>
                    <a:lnTo>
                      <a:pt x="1007" y="690"/>
                    </a:lnTo>
                    <a:lnTo>
                      <a:pt x="1004" y="699"/>
                    </a:lnTo>
                    <a:lnTo>
                      <a:pt x="1000" y="709"/>
                    </a:lnTo>
                    <a:lnTo>
                      <a:pt x="997" y="721"/>
                    </a:lnTo>
                    <a:lnTo>
                      <a:pt x="992" y="729"/>
                    </a:lnTo>
                    <a:lnTo>
                      <a:pt x="988" y="739"/>
                    </a:lnTo>
                    <a:lnTo>
                      <a:pt x="983" y="748"/>
                    </a:lnTo>
                    <a:lnTo>
                      <a:pt x="979" y="758"/>
                    </a:lnTo>
                    <a:lnTo>
                      <a:pt x="974" y="767"/>
                    </a:lnTo>
                    <a:lnTo>
                      <a:pt x="969" y="776"/>
                    </a:lnTo>
                    <a:lnTo>
                      <a:pt x="963" y="785"/>
                    </a:lnTo>
                    <a:lnTo>
                      <a:pt x="959" y="795"/>
                    </a:lnTo>
                    <a:lnTo>
                      <a:pt x="952" y="804"/>
                    </a:lnTo>
                    <a:lnTo>
                      <a:pt x="946" y="813"/>
                    </a:lnTo>
                    <a:lnTo>
                      <a:pt x="940" y="822"/>
                    </a:lnTo>
                    <a:lnTo>
                      <a:pt x="934" y="830"/>
                    </a:lnTo>
                    <a:lnTo>
                      <a:pt x="927" y="838"/>
                    </a:lnTo>
                    <a:lnTo>
                      <a:pt x="920" y="847"/>
                    </a:lnTo>
                    <a:lnTo>
                      <a:pt x="914" y="856"/>
                    </a:lnTo>
                    <a:lnTo>
                      <a:pt x="907" y="865"/>
                    </a:lnTo>
                    <a:lnTo>
                      <a:pt x="900" y="873"/>
                    </a:lnTo>
                    <a:lnTo>
                      <a:pt x="893" y="881"/>
                    </a:lnTo>
                    <a:lnTo>
                      <a:pt x="887" y="889"/>
                    </a:lnTo>
                    <a:lnTo>
                      <a:pt x="883" y="899"/>
                    </a:lnTo>
                    <a:lnTo>
                      <a:pt x="877" y="907"/>
                    </a:lnTo>
                    <a:lnTo>
                      <a:pt x="872" y="916"/>
                    </a:lnTo>
                    <a:lnTo>
                      <a:pt x="866" y="925"/>
                    </a:lnTo>
                    <a:lnTo>
                      <a:pt x="861" y="935"/>
                    </a:lnTo>
                    <a:lnTo>
                      <a:pt x="856" y="944"/>
                    </a:lnTo>
                    <a:lnTo>
                      <a:pt x="852" y="953"/>
                    </a:lnTo>
                    <a:lnTo>
                      <a:pt x="846" y="962"/>
                    </a:lnTo>
                    <a:lnTo>
                      <a:pt x="842" y="971"/>
                    </a:lnTo>
                    <a:lnTo>
                      <a:pt x="837" y="980"/>
                    </a:lnTo>
                    <a:lnTo>
                      <a:pt x="833" y="990"/>
                    </a:lnTo>
                    <a:lnTo>
                      <a:pt x="828" y="1000"/>
                    </a:lnTo>
                    <a:lnTo>
                      <a:pt x="824" y="1009"/>
                    </a:lnTo>
                    <a:lnTo>
                      <a:pt x="819" y="1018"/>
                    </a:lnTo>
                    <a:lnTo>
                      <a:pt x="814" y="1027"/>
                    </a:lnTo>
                    <a:lnTo>
                      <a:pt x="810" y="1036"/>
                    </a:lnTo>
                    <a:lnTo>
                      <a:pt x="806" y="1046"/>
                    </a:lnTo>
                    <a:lnTo>
                      <a:pt x="801" y="1055"/>
                    </a:lnTo>
                    <a:lnTo>
                      <a:pt x="797" y="1064"/>
                    </a:lnTo>
                    <a:lnTo>
                      <a:pt x="792" y="1074"/>
                    </a:lnTo>
                    <a:lnTo>
                      <a:pt x="788" y="1084"/>
                    </a:lnTo>
                    <a:lnTo>
                      <a:pt x="783" y="1093"/>
                    </a:lnTo>
                    <a:lnTo>
                      <a:pt x="778" y="1102"/>
                    </a:lnTo>
                    <a:lnTo>
                      <a:pt x="773" y="1111"/>
                    </a:lnTo>
                    <a:lnTo>
                      <a:pt x="768" y="1121"/>
                    </a:lnTo>
                    <a:lnTo>
                      <a:pt x="761" y="1130"/>
                    </a:lnTo>
                    <a:lnTo>
                      <a:pt x="757" y="1140"/>
                    </a:lnTo>
                    <a:lnTo>
                      <a:pt x="751" y="1149"/>
                    </a:lnTo>
                    <a:lnTo>
                      <a:pt x="746" y="1158"/>
                    </a:lnTo>
                    <a:lnTo>
                      <a:pt x="737" y="1154"/>
                    </a:lnTo>
                    <a:lnTo>
                      <a:pt x="729" y="1150"/>
                    </a:lnTo>
                    <a:lnTo>
                      <a:pt x="722" y="1146"/>
                    </a:lnTo>
                    <a:lnTo>
                      <a:pt x="715" y="1143"/>
                    </a:lnTo>
                    <a:lnTo>
                      <a:pt x="718" y="1135"/>
                    </a:lnTo>
                    <a:lnTo>
                      <a:pt x="720" y="1129"/>
                    </a:lnTo>
                    <a:lnTo>
                      <a:pt x="722" y="1122"/>
                    </a:lnTo>
                    <a:lnTo>
                      <a:pt x="725" y="1116"/>
                    </a:lnTo>
                    <a:lnTo>
                      <a:pt x="728" y="1108"/>
                    </a:lnTo>
                    <a:lnTo>
                      <a:pt x="729" y="1102"/>
                    </a:lnTo>
                    <a:lnTo>
                      <a:pt x="732" y="1094"/>
                    </a:lnTo>
                    <a:lnTo>
                      <a:pt x="736" y="1088"/>
                    </a:lnTo>
                    <a:lnTo>
                      <a:pt x="737" y="1081"/>
                    </a:lnTo>
                    <a:lnTo>
                      <a:pt x="740" y="1075"/>
                    </a:lnTo>
                    <a:lnTo>
                      <a:pt x="742" y="1069"/>
                    </a:lnTo>
                    <a:lnTo>
                      <a:pt x="745" y="1062"/>
                    </a:lnTo>
                    <a:lnTo>
                      <a:pt x="747" y="1055"/>
                    </a:lnTo>
                    <a:lnTo>
                      <a:pt x="751" y="1048"/>
                    </a:lnTo>
                    <a:lnTo>
                      <a:pt x="754" y="1042"/>
                    </a:lnTo>
                    <a:lnTo>
                      <a:pt x="757" y="1036"/>
                    </a:lnTo>
                    <a:lnTo>
                      <a:pt x="760" y="1029"/>
                    </a:lnTo>
                    <a:lnTo>
                      <a:pt x="761" y="1023"/>
                    </a:lnTo>
                    <a:lnTo>
                      <a:pt x="764" y="1016"/>
                    </a:lnTo>
                    <a:lnTo>
                      <a:pt x="768" y="1009"/>
                    </a:lnTo>
                    <a:lnTo>
                      <a:pt x="769" y="1002"/>
                    </a:lnTo>
                    <a:lnTo>
                      <a:pt x="773" y="996"/>
                    </a:lnTo>
                    <a:lnTo>
                      <a:pt x="775" y="990"/>
                    </a:lnTo>
                    <a:lnTo>
                      <a:pt x="779" y="983"/>
                    </a:lnTo>
                    <a:lnTo>
                      <a:pt x="783" y="977"/>
                    </a:lnTo>
                    <a:lnTo>
                      <a:pt x="786" y="971"/>
                    </a:lnTo>
                    <a:lnTo>
                      <a:pt x="790" y="963"/>
                    </a:lnTo>
                    <a:lnTo>
                      <a:pt x="792" y="958"/>
                    </a:lnTo>
                    <a:lnTo>
                      <a:pt x="796" y="952"/>
                    </a:lnTo>
                    <a:lnTo>
                      <a:pt x="798" y="946"/>
                    </a:lnTo>
                    <a:lnTo>
                      <a:pt x="802" y="939"/>
                    </a:lnTo>
                    <a:lnTo>
                      <a:pt x="806" y="934"/>
                    </a:lnTo>
                    <a:lnTo>
                      <a:pt x="809" y="927"/>
                    </a:lnTo>
                    <a:lnTo>
                      <a:pt x="813" y="921"/>
                    </a:lnTo>
                    <a:lnTo>
                      <a:pt x="815" y="915"/>
                    </a:lnTo>
                    <a:lnTo>
                      <a:pt x="819" y="907"/>
                    </a:lnTo>
                    <a:lnTo>
                      <a:pt x="822" y="901"/>
                    </a:lnTo>
                    <a:lnTo>
                      <a:pt x="825" y="895"/>
                    </a:lnTo>
                    <a:lnTo>
                      <a:pt x="829" y="889"/>
                    </a:lnTo>
                    <a:lnTo>
                      <a:pt x="832" y="884"/>
                    </a:lnTo>
                    <a:lnTo>
                      <a:pt x="836" y="876"/>
                    </a:lnTo>
                    <a:lnTo>
                      <a:pt x="838" y="870"/>
                    </a:lnTo>
                    <a:lnTo>
                      <a:pt x="842" y="864"/>
                    </a:lnTo>
                    <a:lnTo>
                      <a:pt x="846" y="859"/>
                    </a:lnTo>
                    <a:lnTo>
                      <a:pt x="854" y="846"/>
                    </a:lnTo>
                    <a:lnTo>
                      <a:pt x="863" y="836"/>
                    </a:lnTo>
                    <a:lnTo>
                      <a:pt x="866" y="829"/>
                    </a:lnTo>
                    <a:lnTo>
                      <a:pt x="870" y="823"/>
                    </a:lnTo>
                    <a:lnTo>
                      <a:pt x="875" y="816"/>
                    </a:lnTo>
                    <a:lnTo>
                      <a:pt x="879" y="811"/>
                    </a:lnTo>
                    <a:lnTo>
                      <a:pt x="887" y="799"/>
                    </a:lnTo>
                    <a:lnTo>
                      <a:pt x="897" y="788"/>
                    </a:lnTo>
                    <a:lnTo>
                      <a:pt x="905" y="776"/>
                    </a:lnTo>
                    <a:lnTo>
                      <a:pt x="915" y="766"/>
                    </a:lnTo>
                    <a:lnTo>
                      <a:pt x="924" y="753"/>
                    </a:lnTo>
                    <a:lnTo>
                      <a:pt x="934" y="743"/>
                    </a:lnTo>
                    <a:lnTo>
                      <a:pt x="938" y="735"/>
                    </a:lnTo>
                    <a:lnTo>
                      <a:pt x="941" y="729"/>
                    </a:lnTo>
                    <a:lnTo>
                      <a:pt x="945" y="721"/>
                    </a:lnTo>
                    <a:lnTo>
                      <a:pt x="947" y="715"/>
                    </a:lnTo>
                    <a:lnTo>
                      <a:pt x="950" y="707"/>
                    </a:lnTo>
                    <a:lnTo>
                      <a:pt x="954" y="701"/>
                    </a:lnTo>
                    <a:lnTo>
                      <a:pt x="955" y="694"/>
                    </a:lnTo>
                    <a:lnTo>
                      <a:pt x="959" y="688"/>
                    </a:lnTo>
                    <a:lnTo>
                      <a:pt x="961" y="680"/>
                    </a:lnTo>
                    <a:lnTo>
                      <a:pt x="963" y="674"/>
                    </a:lnTo>
                    <a:lnTo>
                      <a:pt x="965" y="666"/>
                    </a:lnTo>
                    <a:lnTo>
                      <a:pt x="969" y="658"/>
                    </a:lnTo>
                    <a:lnTo>
                      <a:pt x="969" y="651"/>
                    </a:lnTo>
                    <a:lnTo>
                      <a:pt x="972" y="644"/>
                    </a:lnTo>
                    <a:lnTo>
                      <a:pt x="974" y="638"/>
                    </a:lnTo>
                    <a:lnTo>
                      <a:pt x="977" y="632"/>
                    </a:lnTo>
                    <a:lnTo>
                      <a:pt x="977" y="624"/>
                    </a:lnTo>
                    <a:lnTo>
                      <a:pt x="978" y="616"/>
                    </a:lnTo>
                    <a:lnTo>
                      <a:pt x="978" y="609"/>
                    </a:lnTo>
                    <a:lnTo>
                      <a:pt x="981" y="602"/>
                    </a:lnTo>
                    <a:lnTo>
                      <a:pt x="981" y="595"/>
                    </a:lnTo>
                    <a:lnTo>
                      <a:pt x="982" y="587"/>
                    </a:lnTo>
                    <a:lnTo>
                      <a:pt x="983" y="579"/>
                    </a:lnTo>
                    <a:lnTo>
                      <a:pt x="984" y="573"/>
                    </a:lnTo>
                    <a:lnTo>
                      <a:pt x="984" y="565"/>
                    </a:lnTo>
                    <a:lnTo>
                      <a:pt x="986" y="558"/>
                    </a:lnTo>
                    <a:lnTo>
                      <a:pt x="986" y="550"/>
                    </a:lnTo>
                    <a:lnTo>
                      <a:pt x="986" y="543"/>
                    </a:lnTo>
                    <a:lnTo>
                      <a:pt x="986" y="535"/>
                    </a:lnTo>
                    <a:lnTo>
                      <a:pt x="986" y="527"/>
                    </a:lnTo>
                    <a:lnTo>
                      <a:pt x="986" y="520"/>
                    </a:lnTo>
                    <a:lnTo>
                      <a:pt x="987" y="513"/>
                    </a:lnTo>
                    <a:lnTo>
                      <a:pt x="986" y="504"/>
                    </a:lnTo>
                    <a:lnTo>
                      <a:pt x="986" y="497"/>
                    </a:lnTo>
                    <a:lnTo>
                      <a:pt x="986" y="489"/>
                    </a:lnTo>
                    <a:lnTo>
                      <a:pt x="986" y="483"/>
                    </a:lnTo>
                    <a:lnTo>
                      <a:pt x="984" y="474"/>
                    </a:lnTo>
                    <a:lnTo>
                      <a:pt x="984" y="466"/>
                    </a:lnTo>
                    <a:lnTo>
                      <a:pt x="983" y="458"/>
                    </a:lnTo>
                    <a:lnTo>
                      <a:pt x="983" y="452"/>
                    </a:lnTo>
                    <a:lnTo>
                      <a:pt x="982" y="444"/>
                    </a:lnTo>
                    <a:lnTo>
                      <a:pt x="981" y="437"/>
                    </a:lnTo>
                    <a:lnTo>
                      <a:pt x="979" y="429"/>
                    </a:lnTo>
                    <a:lnTo>
                      <a:pt x="979" y="423"/>
                    </a:lnTo>
                    <a:lnTo>
                      <a:pt x="978" y="415"/>
                    </a:lnTo>
                    <a:lnTo>
                      <a:pt x="978" y="408"/>
                    </a:lnTo>
                    <a:lnTo>
                      <a:pt x="977" y="400"/>
                    </a:lnTo>
                    <a:lnTo>
                      <a:pt x="977" y="393"/>
                    </a:lnTo>
                    <a:lnTo>
                      <a:pt x="974" y="386"/>
                    </a:lnTo>
                    <a:lnTo>
                      <a:pt x="973" y="378"/>
                    </a:lnTo>
                    <a:lnTo>
                      <a:pt x="972" y="371"/>
                    </a:lnTo>
                    <a:lnTo>
                      <a:pt x="970" y="363"/>
                    </a:lnTo>
                    <a:lnTo>
                      <a:pt x="969" y="355"/>
                    </a:lnTo>
                    <a:lnTo>
                      <a:pt x="969" y="348"/>
                    </a:lnTo>
                    <a:lnTo>
                      <a:pt x="966" y="340"/>
                    </a:lnTo>
                    <a:lnTo>
                      <a:pt x="966" y="334"/>
                    </a:lnTo>
                    <a:lnTo>
                      <a:pt x="964" y="326"/>
                    </a:lnTo>
                    <a:lnTo>
                      <a:pt x="963" y="320"/>
                    </a:lnTo>
                    <a:lnTo>
                      <a:pt x="961" y="312"/>
                    </a:lnTo>
                    <a:lnTo>
                      <a:pt x="961" y="306"/>
                    </a:lnTo>
                    <a:lnTo>
                      <a:pt x="959" y="299"/>
                    </a:lnTo>
                    <a:lnTo>
                      <a:pt x="957" y="293"/>
                    </a:lnTo>
                    <a:lnTo>
                      <a:pt x="955" y="285"/>
                    </a:lnTo>
                    <a:lnTo>
                      <a:pt x="955" y="279"/>
                    </a:lnTo>
                    <a:lnTo>
                      <a:pt x="951" y="270"/>
                    </a:lnTo>
                    <a:lnTo>
                      <a:pt x="947" y="260"/>
                    </a:lnTo>
                    <a:lnTo>
                      <a:pt x="943" y="250"/>
                    </a:lnTo>
                    <a:lnTo>
                      <a:pt x="940" y="242"/>
                    </a:lnTo>
                    <a:lnTo>
                      <a:pt x="934" y="232"/>
                    </a:lnTo>
                    <a:lnTo>
                      <a:pt x="931" y="224"/>
                    </a:lnTo>
                    <a:lnTo>
                      <a:pt x="925" y="215"/>
                    </a:lnTo>
                    <a:lnTo>
                      <a:pt x="922" y="207"/>
                    </a:lnTo>
                    <a:lnTo>
                      <a:pt x="915" y="200"/>
                    </a:lnTo>
                    <a:lnTo>
                      <a:pt x="909" y="192"/>
                    </a:lnTo>
                    <a:lnTo>
                      <a:pt x="904" y="185"/>
                    </a:lnTo>
                    <a:lnTo>
                      <a:pt x="898" y="178"/>
                    </a:lnTo>
                    <a:lnTo>
                      <a:pt x="892" y="171"/>
                    </a:lnTo>
                    <a:lnTo>
                      <a:pt x="886" y="164"/>
                    </a:lnTo>
                    <a:lnTo>
                      <a:pt x="881" y="158"/>
                    </a:lnTo>
                    <a:lnTo>
                      <a:pt x="875" y="153"/>
                    </a:lnTo>
                    <a:lnTo>
                      <a:pt x="868" y="146"/>
                    </a:lnTo>
                    <a:lnTo>
                      <a:pt x="861" y="139"/>
                    </a:lnTo>
                    <a:lnTo>
                      <a:pt x="854" y="134"/>
                    </a:lnTo>
                    <a:lnTo>
                      <a:pt x="846" y="128"/>
                    </a:lnTo>
                    <a:lnTo>
                      <a:pt x="838" y="122"/>
                    </a:lnTo>
                    <a:lnTo>
                      <a:pt x="831" y="117"/>
                    </a:lnTo>
                    <a:lnTo>
                      <a:pt x="823" y="112"/>
                    </a:lnTo>
                    <a:lnTo>
                      <a:pt x="816" y="108"/>
                    </a:lnTo>
                    <a:lnTo>
                      <a:pt x="807" y="103"/>
                    </a:lnTo>
                    <a:lnTo>
                      <a:pt x="800" y="99"/>
                    </a:lnTo>
                    <a:lnTo>
                      <a:pt x="792" y="94"/>
                    </a:lnTo>
                    <a:lnTo>
                      <a:pt x="784" y="90"/>
                    </a:lnTo>
                    <a:lnTo>
                      <a:pt x="775" y="86"/>
                    </a:lnTo>
                    <a:lnTo>
                      <a:pt x="768" y="83"/>
                    </a:lnTo>
                    <a:lnTo>
                      <a:pt x="760" y="80"/>
                    </a:lnTo>
                    <a:lnTo>
                      <a:pt x="752" y="78"/>
                    </a:lnTo>
                    <a:lnTo>
                      <a:pt x="743" y="75"/>
                    </a:lnTo>
                    <a:lnTo>
                      <a:pt x="736" y="71"/>
                    </a:lnTo>
                    <a:lnTo>
                      <a:pt x="725" y="67"/>
                    </a:lnTo>
                    <a:lnTo>
                      <a:pt x="718" y="66"/>
                    </a:lnTo>
                    <a:lnTo>
                      <a:pt x="707" y="62"/>
                    </a:lnTo>
                    <a:lnTo>
                      <a:pt x="698" y="61"/>
                    </a:lnTo>
                    <a:lnTo>
                      <a:pt x="690" y="60"/>
                    </a:lnTo>
                    <a:lnTo>
                      <a:pt x="682" y="58"/>
                    </a:lnTo>
                    <a:lnTo>
                      <a:pt x="672" y="55"/>
                    </a:lnTo>
                    <a:lnTo>
                      <a:pt x="663" y="53"/>
                    </a:lnTo>
                    <a:lnTo>
                      <a:pt x="652" y="52"/>
                    </a:lnTo>
                    <a:lnTo>
                      <a:pt x="643" y="52"/>
                    </a:lnTo>
                    <a:lnTo>
                      <a:pt x="634" y="51"/>
                    </a:lnTo>
                    <a:lnTo>
                      <a:pt x="625" y="50"/>
                    </a:lnTo>
                    <a:lnTo>
                      <a:pt x="616" y="50"/>
                    </a:lnTo>
                    <a:lnTo>
                      <a:pt x="607" y="50"/>
                    </a:lnTo>
                    <a:lnTo>
                      <a:pt x="597" y="48"/>
                    </a:lnTo>
                    <a:lnTo>
                      <a:pt x="588" y="48"/>
                    </a:lnTo>
                    <a:lnTo>
                      <a:pt x="578" y="48"/>
                    </a:lnTo>
                    <a:lnTo>
                      <a:pt x="569" y="48"/>
                    </a:lnTo>
                    <a:lnTo>
                      <a:pt x="559" y="48"/>
                    </a:lnTo>
                    <a:lnTo>
                      <a:pt x="551" y="48"/>
                    </a:lnTo>
                    <a:lnTo>
                      <a:pt x="542" y="50"/>
                    </a:lnTo>
                    <a:lnTo>
                      <a:pt x="533" y="51"/>
                    </a:lnTo>
                    <a:lnTo>
                      <a:pt x="523" y="51"/>
                    </a:lnTo>
                    <a:lnTo>
                      <a:pt x="513" y="52"/>
                    </a:lnTo>
                    <a:lnTo>
                      <a:pt x="504" y="52"/>
                    </a:lnTo>
                    <a:lnTo>
                      <a:pt x="496" y="53"/>
                    </a:lnTo>
                    <a:lnTo>
                      <a:pt x="486" y="55"/>
                    </a:lnTo>
                    <a:lnTo>
                      <a:pt x="477" y="57"/>
                    </a:lnTo>
                    <a:lnTo>
                      <a:pt x="468" y="58"/>
                    </a:lnTo>
                    <a:lnTo>
                      <a:pt x="459" y="61"/>
                    </a:lnTo>
                    <a:lnTo>
                      <a:pt x="450" y="61"/>
                    </a:lnTo>
                    <a:lnTo>
                      <a:pt x="442" y="61"/>
                    </a:lnTo>
                    <a:lnTo>
                      <a:pt x="434" y="61"/>
                    </a:lnTo>
                    <a:lnTo>
                      <a:pt x="427" y="62"/>
                    </a:lnTo>
                    <a:lnTo>
                      <a:pt x="419" y="62"/>
                    </a:lnTo>
                    <a:lnTo>
                      <a:pt x="411" y="64"/>
                    </a:lnTo>
                    <a:lnTo>
                      <a:pt x="404" y="65"/>
                    </a:lnTo>
                    <a:lnTo>
                      <a:pt x="397" y="67"/>
                    </a:lnTo>
                    <a:lnTo>
                      <a:pt x="389" y="67"/>
                    </a:lnTo>
                    <a:lnTo>
                      <a:pt x="382" y="70"/>
                    </a:lnTo>
                    <a:lnTo>
                      <a:pt x="374" y="71"/>
                    </a:lnTo>
                    <a:lnTo>
                      <a:pt x="368" y="74"/>
                    </a:lnTo>
                    <a:lnTo>
                      <a:pt x="360" y="75"/>
                    </a:lnTo>
                    <a:lnTo>
                      <a:pt x="354" y="76"/>
                    </a:lnTo>
                    <a:lnTo>
                      <a:pt x="347" y="79"/>
                    </a:lnTo>
                    <a:lnTo>
                      <a:pt x="341" y="83"/>
                    </a:lnTo>
                    <a:lnTo>
                      <a:pt x="333" y="84"/>
                    </a:lnTo>
                    <a:lnTo>
                      <a:pt x="325" y="86"/>
                    </a:lnTo>
                    <a:lnTo>
                      <a:pt x="318" y="89"/>
                    </a:lnTo>
                    <a:lnTo>
                      <a:pt x="311" y="92"/>
                    </a:lnTo>
                    <a:lnTo>
                      <a:pt x="304" y="95"/>
                    </a:lnTo>
                    <a:lnTo>
                      <a:pt x="297" y="99"/>
                    </a:lnTo>
                    <a:lnTo>
                      <a:pt x="291" y="102"/>
                    </a:lnTo>
                    <a:lnTo>
                      <a:pt x="284" y="106"/>
                    </a:lnTo>
                    <a:lnTo>
                      <a:pt x="278" y="108"/>
                    </a:lnTo>
                    <a:lnTo>
                      <a:pt x="270" y="112"/>
                    </a:lnTo>
                    <a:lnTo>
                      <a:pt x="264" y="114"/>
                    </a:lnTo>
                    <a:lnTo>
                      <a:pt x="257" y="118"/>
                    </a:lnTo>
                    <a:lnTo>
                      <a:pt x="251" y="122"/>
                    </a:lnTo>
                    <a:lnTo>
                      <a:pt x="245" y="126"/>
                    </a:lnTo>
                    <a:lnTo>
                      <a:pt x="238" y="130"/>
                    </a:lnTo>
                    <a:lnTo>
                      <a:pt x="232" y="135"/>
                    </a:lnTo>
                    <a:lnTo>
                      <a:pt x="225" y="137"/>
                    </a:lnTo>
                    <a:lnTo>
                      <a:pt x="219" y="141"/>
                    </a:lnTo>
                    <a:lnTo>
                      <a:pt x="213" y="146"/>
                    </a:lnTo>
                    <a:lnTo>
                      <a:pt x="206" y="150"/>
                    </a:lnTo>
                    <a:lnTo>
                      <a:pt x="200" y="154"/>
                    </a:lnTo>
                    <a:lnTo>
                      <a:pt x="193" y="159"/>
                    </a:lnTo>
                    <a:lnTo>
                      <a:pt x="186" y="163"/>
                    </a:lnTo>
                    <a:lnTo>
                      <a:pt x="181" y="168"/>
                    </a:lnTo>
                    <a:lnTo>
                      <a:pt x="174" y="172"/>
                    </a:lnTo>
                    <a:lnTo>
                      <a:pt x="168" y="177"/>
                    </a:lnTo>
                    <a:lnTo>
                      <a:pt x="161" y="182"/>
                    </a:lnTo>
                    <a:lnTo>
                      <a:pt x="155" y="187"/>
                    </a:lnTo>
                    <a:lnTo>
                      <a:pt x="148" y="192"/>
                    </a:lnTo>
                    <a:lnTo>
                      <a:pt x="143" y="197"/>
                    </a:lnTo>
                    <a:lnTo>
                      <a:pt x="137" y="201"/>
                    </a:lnTo>
                    <a:lnTo>
                      <a:pt x="130" y="207"/>
                    </a:lnTo>
                    <a:lnTo>
                      <a:pt x="124" y="213"/>
                    </a:lnTo>
                    <a:lnTo>
                      <a:pt x="118" y="218"/>
                    </a:lnTo>
                    <a:lnTo>
                      <a:pt x="111" y="223"/>
                    </a:lnTo>
                    <a:lnTo>
                      <a:pt x="106" y="228"/>
                    </a:lnTo>
                    <a:lnTo>
                      <a:pt x="100" y="233"/>
                    </a:lnTo>
                    <a:lnTo>
                      <a:pt x="93" y="238"/>
                    </a:lnTo>
                    <a:lnTo>
                      <a:pt x="87" y="244"/>
                    </a:lnTo>
                    <a:lnTo>
                      <a:pt x="82" y="251"/>
                    </a:lnTo>
                    <a:lnTo>
                      <a:pt x="75" y="256"/>
                    </a:lnTo>
                    <a:lnTo>
                      <a:pt x="70" y="262"/>
                    </a:lnTo>
                    <a:lnTo>
                      <a:pt x="63" y="267"/>
                    </a:lnTo>
                    <a:lnTo>
                      <a:pt x="57" y="274"/>
                    </a:lnTo>
                    <a:lnTo>
                      <a:pt x="46" y="285"/>
                    </a:lnTo>
                    <a:lnTo>
                      <a:pt x="34" y="297"/>
                    </a:lnTo>
                    <a:lnTo>
                      <a:pt x="28" y="297"/>
                    </a:lnTo>
                    <a:lnTo>
                      <a:pt x="23" y="297"/>
                    </a:lnTo>
                    <a:lnTo>
                      <a:pt x="15" y="297"/>
                    </a:lnTo>
                    <a:lnTo>
                      <a:pt x="10" y="297"/>
                    </a:lnTo>
                    <a:lnTo>
                      <a:pt x="4" y="286"/>
                    </a:lnTo>
                    <a:lnTo>
                      <a:pt x="1" y="279"/>
                    </a:lnTo>
                    <a:lnTo>
                      <a:pt x="0" y="271"/>
                    </a:lnTo>
                    <a:lnTo>
                      <a:pt x="4" y="265"/>
                    </a:lnTo>
                    <a:lnTo>
                      <a:pt x="6" y="257"/>
                    </a:lnTo>
                    <a:lnTo>
                      <a:pt x="11" y="251"/>
                    </a:lnTo>
                    <a:lnTo>
                      <a:pt x="18" y="244"/>
                    </a:lnTo>
                    <a:lnTo>
                      <a:pt x="27" y="238"/>
                    </a:lnTo>
                    <a:lnTo>
                      <a:pt x="33" y="230"/>
                    </a:lnTo>
                    <a:lnTo>
                      <a:pt x="42" y="224"/>
                    </a:lnTo>
                    <a:lnTo>
                      <a:pt x="51" y="218"/>
                    </a:lnTo>
                    <a:lnTo>
                      <a:pt x="60" y="211"/>
                    </a:lnTo>
                    <a:lnTo>
                      <a:pt x="66" y="205"/>
                    </a:lnTo>
                    <a:lnTo>
                      <a:pt x="74" y="199"/>
                    </a:lnTo>
                    <a:lnTo>
                      <a:pt x="79" y="192"/>
                    </a:lnTo>
                    <a:lnTo>
                      <a:pt x="84" y="185"/>
                    </a:lnTo>
                    <a:lnTo>
                      <a:pt x="95" y="173"/>
                    </a:lnTo>
                    <a:lnTo>
                      <a:pt x="106" y="162"/>
                    </a:lnTo>
                    <a:lnTo>
                      <a:pt x="116" y="153"/>
                    </a:lnTo>
                    <a:lnTo>
                      <a:pt x="129" y="143"/>
                    </a:lnTo>
                    <a:lnTo>
                      <a:pt x="139" y="132"/>
                    </a:lnTo>
                    <a:lnTo>
                      <a:pt x="152" y="122"/>
                    </a:lnTo>
                    <a:lnTo>
                      <a:pt x="157" y="118"/>
                    </a:lnTo>
                    <a:lnTo>
                      <a:pt x="163" y="114"/>
                    </a:lnTo>
                    <a:lnTo>
                      <a:pt x="170" y="109"/>
                    </a:lnTo>
                    <a:lnTo>
                      <a:pt x="177" y="107"/>
                    </a:lnTo>
                    <a:lnTo>
                      <a:pt x="187" y="98"/>
                    </a:lnTo>
                    <a:lnTo>
                      <a:pt x="200" y="90"/>
                    </a:lnTo>
                    <a:lnTo>
                      <a:pt x="205" y="86"/>
                    </a:lnTo>
                    <a:lnTo>
                      <a:pt x="211" y="83"/>
                    </a:lnTo>
                    <a:lnTo>
                      <a:pt x="218" y="80"/>
                    </a:lnTo>
                    <a:lnTo>
                      <a:pt x="224" y="76"/>
                    </a:lnTo>
                    <a:lnTo>
                      <a:pt x="231" y="74"/>
                    </a:lnTo>
                    <a:lnTo>
                      <a:pt x="237" y="70"/>
                    </a:lnTo>
                    <a:lnTo>
                      <a:pt x="243" y="67"/>
                    </a:lnTo>
                    <a:lnTo>
                      <a:pt x="250" y="64"/>
                    </a:lnTo>
                    <a:lnTo>
                      <a:pt x="256" y="60"/>
                    </a:lnTo>
                    <a:lnTo>
                      <a:pt x="263" y="58"/>
                    </a:lnTo>
                    <a:lnTo>
                      <a:pt x="270" y="56"/>
                    </a:lnTo>
                    <a:lnTo>
                      <a:pt x="277" y="53"/>
                    </a:lnTo>
                    <a:lnTo>
                      <a:pt x="282" y="51"/>
                    </a:lnTo>
                    <a:lnTo>
                      <a:pt x="288" y="47"/>
                    </a:lnTo>
                    <a:lnTo>
                      <a:pt x="295" y="44"/>
                    </a:lnTo>
                    <a:lnTo>
                      <a:pt x="302" y="43"/>
                    </a:lnTo>
                    <a:lnTo>
                      <a:pt x="309" y="39"/>
                    </a:lnTo>
                    <a:lnTo>
                      <a:pt x="315" y="37"/>
                    </a:lnTo>
                    <a:lnTo>
                      <a:pt x="322" y="35"/>
                    </a:lnTo>
                    <a:lnTo>
                      <a:pt x="328" y="34"/>
                    </a:lnTo>
                    <a:lnTo>
                      <a:pt x="334" y="30"/>
                    </a:lnTo>
                    <a:lnTo>
                      <a:pt x="341" y="29"/>
                    </a:lnTo>
                    <a:lnTo>
                      <a:pt x="348" y="28"/>
                    </a:lnTo>
                    <a:lnTo>
                      <a:pt x="356" y="27"/>
                    </a:lnTo>
                    <a:lnTo>
                      <a:pt x="363" y="24"/>
                    </a:lnTo>
                    <a:lnTo>
                      <a:pt x="369" y="23"/>
                    </a:lnTo>
                    <a:lnTo>
                      <a:pt x="375" y="20"/>
                    </a:lnTo>
                    <a:lnTo>
                      <a:pt x="383" y="20"/>
                    </a:lnTo>
                    <a:lnTo>
                      <a:pt x="389" y="19"/>
                    </a:lnTo>
                    <a:lnTo>
                      <a:pt x="396" y="18"/>
                    </a:lnTo>
                    <a:lnTo>
                      <a:pt x="402" y="15"/>
                    </a:lnTo>
                    <a:lnTo>
                      <a:pt x="410" y="14"/>
                    </a:lnTo>
                    <a:lnTo>
                      <a:pt x="416" y="13"/>
                    </a:lnTo>
                    <a:lnTo>
                      <a:pt x="424" y="13"/>
                    </a:lnTo>
                    <a:lnTo>
                      <a:pt x="431" y="11"/>
                    </a:lnTo>
                    <a:lnTo>
                      <a:pt x="438" y="11"/>
                    </a:lnTo>
                    <a:lnTo>
                      <a:pt x="445" y="9"/>
                    </a:lnTo>
                    <a:lnTo>
                      <a:pt x="451" y="7"/>
                    </a:lnTo>
                    <a:lnTo>
                      <a:pt x="457" y="6"/>
                    </a:lnTo>
                    <a:lnTo>
                      <a:pt x="465" y="6"/>
                    </a:lnTo>
                    <a:lnTo>
                      <a:pt x="473" y="6"/>
                    </a:lnTo>
                    <a:lnTo>
                      <a:pt x="481" y="5"/>
                    </a:lnTo>
                    <a:lnTo>
                      <a:pt x="488" y="5"/>
                    </a:lnTo>
                    <a:lnTo>
                      <a:pt x="496" y="5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6" name="Freeform 30"/>
              <p:cNvSpPr>
                <a:spLocks/>
              </p:cNvSpPr>
              <p:nvPr/>
            </p:nvSpPr>
            <p:spPr bwMode="auto">
              <a:xfrm>
                <a:off x="3008" y="2940"/>
                <a:ext cx="32" cy="42"/>
              </a:xfrm>
              <a:custGeom>
                <a:avLst/>
                <a:gdLst>
                  <a:gd name="T0" fmla="*/ 25 w 96"/>
                  <a:gd name="T1" fmla="*/ 0 h 125"/>
                  <a:gd name="T2" fmla="*/ 28 w 96"/>
                  <a:gd name="T3" fmla="*/ 1 h 125"/>
                  <a:gd name="T4" fmla="*/ 30 w 96"/>
                  <a:gd name="T5" fmla="*/ 4 h 125"/>
                  <a:gd name="T6" fmla="*/ 31 w 96"/>
                  <a:gd name="T7" fmla="*/ 6 h 125"/>
                  <a:gd name="T8" fmla="*/ 32 w 96"/>
                  <a:gd name="T9" fmla="*/ 9 h 125"/>
                  <a:gd name="T10" fmla="*/ 32 w 96"/>
                  <a:gd name="T11" fmla="*/ 12 h 125"/>
                  <a:gd name="T12" fmla="*/ 31 w 96"/>
                  <a:gd name="T13" fmla="*/ 15 h 125"/>
                  <a:gd name="T14" fmla="*/ 29 w 96"/>
                  <a:gd name="T15" fmla="*/ 18 h 125"/>
                  <a:gd name="T16" fmla="*/ 28 w 96"/>
                  <a:gd name="T17" fmla="*/ 23 h 125"/>
                  <a:gd name="T18" fmla="*/ 26 w 96"/>
                  <a:gd name="T19" fmla="*/ 26 h 125"/>
                  <a:gd name="T20" fmla="*/ 23 w 96"/>
                  <a:gd name="T21" fmla="*/ 29 h 125"/>
                  <a:gd name="T22" fmla="*/ 21 w 96"/>
                  <a:gd name="T23" fmla="*/ 31 h 125"/>
                  <a:gd name="T24" fmla="*/ 18 w 96"/>
                  <a:gd name="T25" fmla="*/ 34 h 125"/>
                  <a:gd name="T26" fmla="*/ 15 w 96"/>
                  <a:gd name="T27" fmla="*/ 37 h 125"/>
                  <a:gd name="T28" fmla="*/ 12 w 96"/>
                  <a:gd name="T29" fmla="*/ 39 h 125"/>
                  <a:gd name="T30" fmla="*/ 10 w 96"/>
                  <a:gd name="T31" fmla="*/ 41 h 125"/>
                  <a:gd name="T32" fmla="*/ 8 w 96"/>
                  <a:gd name="T33" fmla="*/ 42 h 125"/>
                  <a:gd name="T34" fmla="*/ 5 w 96"/>
                  <a:gd name="T35" fmla="*/ 39 h 125"/>
                  <a:gd name="T36" fmla="*/ 3 w 96"/>
                  <a:gd name="T37" fmla="*/ 37 h 125"/>
                  <a:gd name="T38" fmla="*/ 2 w 96"/>
                  <a:gd name="T39" fmla="*/ 34 h 125"/>
                  <a:gd name="T40" fmla="*/ 0 w 96"/>
                  <a:gd name="T41" fmla="*/ 31 h 125"/>
                  <a:gd name="T42" fmla="*/ 1 w 96"/>
                  <a:gd name="T43" fmla="*/ 29 h 125"/>
                  <a:gd name="T44" fmla="*/ 3 w 96"/>
                  <a:gd name="T45" fmla="*/ 27 h 125"/>
                  <a:gd name="T46" fmla="*/ 4 w 96"/>
                  <a:gd name="T47" fmla="*/ 25 h 125"/>
                  <a:gd name="T48" fmla="*/ 6 w 96"/>
                  <a:gd name="T49" fmla="*/ 23 h 125"/>
                  <a:gd name="T50" fmla="*/ 7 w 96"/>
                  <a:gd name="T51" fmla="*/ 21 h 125"/>
                  <a:gd name="T52" fmla="*/ 9 w 96"/>
                  <a:gd name="T53" fmla="*/ 18 h 125"/>
                  <a:gd name="T54" fmla="*/ 10 w 96"/>
                  <a:gd name="T55" fmla="*/ 16 h 125"/>
                  <a:gd name="T56" fmla="*/ 12 w 96"/>
                  <a:gd name="T57" fmla="*/ 15 h 125"/>
                  <a:gd name="T58" fmla="*/ 13 w 96"/>
                  <a:gd name="T59" fmla="*/ 12 h 125"/>
                  <a:gd name="T60" fmla="*/ 14 w 96"/>
                  <a:gd name="T61" fmla="*/ 10 h 125"/>
                  <a:gd name="T62" fmla="*/ 16 w 96"/>
                  <a:gd name="T63" fmla="*/ 8 h 125"/>
                  <a:gd name="T64" fmla="*/ 18 w 96"/>
                  <a:gd name="T65" fmla="*/ 6 h 125"/>
                  <a:gd name="T66" fmla="*/ 19 w 96"/>
                  <a:gd name="T67" fmla="*/ 4 h 125"/>
                  <a:gd name="T68" fmla="*/ 21 w 96"/>
                  <a:gd name="T69" fmla="*/ 3 h 125"/>
                  <a:gd name="T70" fmla="*/ 23 w 96"/>
                  <a:gd name="T71" fmla="*/ 1 h 125"/>
                  <a:gd name="T72" fmla="*/ 25 w 96"/>
                  <a:gd name="T73" fmla="*/ 0 h 125"/>
                  <a:gd name="T74" fmla="*/ 25 w 96"/>
                  <a:gd name="T75" fmla="*/ 0 h 125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96"/>
                  <a:gd name="T115" fmla="*/ 0 h 125"/>
                  <a:gd name="T116" fmla="*/ 96 w 96"/>
                  <a:gd name="T117" fmla="*/ 125 h 125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96" h="125">
                    <a:moveTo>
                      <a:pt x="74" y="0"/>
                    </a:moveTo>
                    <a:lnTo>
                      <a:pt x="83" y="4"/>
                    </a:lnTo>
                    <a:lnTo>
                      <a:pt x="90" y="12"/>
                    </a:lnTo>
                    <a:lnTo>
                      <a:pt x="94" y="18"/>
                    </a:lnTo>
                    <a:lnTo>
                      <a:pt x="96" y="28"/>
                    </a:lnTo>
                    <a:lnTo>
                      <a:pt x="95" y="36"/>
                    </a:lnTo>
                    <a:lnTo>
                      <a:pt x="94" y="46"/>
                    </a:lnTo>
                    <a:lnTo>
                      <a:pt x="88" y="55"/>
                    </a:lnTo>
                    <a:lnTo>
                      <a:pt x="85" y="67"/>
                    </a:lnTo>
                    <a:lnTo>
                      <a:pt x="77" y="76"/>
                    </a:lnTo>
                    <a:lnTo>
                      <a:pt x="69" y="86"/>
                    </a:lnTo>
                    <a:lnTo>
                      <a:pt x="62" y="93"/>
                    </a:lnTo>
                    <a:lnTo>
                      <a:pt x="54" y="102"/>
                    </a:lnTo>
                    <a:lnTo>
                      <a:pt x="46" y="109"/>
                    </a:lnTo>
                    <a:lnTo>
                      <a:pt x="37" y="116"/>
                    </a:lnTo>
                    <a:lnTo>
                      <a:pt x="30" y="121"/>
                    </a:lnTo>
                    <a:lnTo>
                      <a:pt x="23" y="125"/>
                    </a:lnTo>
                    <a:lnTo>
                      <a:pt x="15" y="116"/>
                    </a:lnTo>
                    <a:lnTo>
                      <a:pt x="10" y="109"/>
                    </a:lnTo>
                    <a:lnTo>
                      <a:pt x="5" y="101"/>
                    </a:lnTo>
                    <a:lnTo>
                      <a:pt x="0" y="93"/>
                    </a:lnTo>
                    <a:lnTo>
                      <a:pt x="4" y="87"/>
                    </a:lnTo>
                    <a:lnTo>
                      <a:pt x="8" y="81"/>
                    </a:lnTo>
                    <a:lnTo>
                      <a:pt x="13" y="74"/>
                    </a:lnTo>
                    <a:lnTo>
                      <a:pt x="17" y="69"/>
                    </a:lnTo>
                    <a:lnTo>
                      <a:pt x="22" y="62"/>
                    </a:lnTo>
                    <a:lnTo>
                      <a:pt x="26" y="55"/>
                    </a:lnTo>
                    <a:lnTo>
                      <a:pt x="31" y="49"/>
                    </a:lnTo>
                    <a:lnTo>
                      <a:pt x="35" y="44"/>
                    </a:lnTo>
                    <a:lnTo>
                      <a:pt x="38" y="37"/>
                    </a:lnTo>
                    <a:lnTo>
                      <a:pt x="42" y="31"/>
                    </a:lnTo>
                    <a:lnTo>
                      <a:pt x="47" y="23"/>
                    </a:lnTo>
                    <a:lnTo>
                      <a:pt x="53" y="18"/>
                    </a:lnTo>
                    <a:lnTo>
                      <a:pt x="56" y="13"/>
                    </a:lnTo>
                    <a:lnTo>
                      <a:pt x="62" y="8"/>
                    </a:lnTo>
                    <a:lnTo>
                      <a:pt x="68" y="3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7" name="Freeform 31"/>
              <p:cNvSpPr>
                <a:spLocks/>
              </p:cNvSpPr>
              <p:nvPr/>
            </p:nvSpPr>
            <p:spPr bwMode="auto">
              <a:xfrm>
                <a:off x="3026" y="2959"/>
                <a:ext cx="44" cy="58"/>
              </a:xfrm>
              <a:custGeom>
                <a:avLst/>
                <a:gdLst>
                  <a:gd name="T0" fmla="*/ 36 w 131"/>
                  <a:gd name="T1" fmla="*/ 0 h 176"/>
                  <a:gd name="T2" fmla="*/ 37 w 131"/>
                  <a:gd name="T3" fmla="*/ 2 h 176"/>
                  <a:gd name="T4" fmla="*/ 40 w 131"/>
                  <a:gd name="T5" fmla="*/ 3 h 176"/>
                  <a:gd name="T6" fmla="*/ 40 w 131"/>
                  <a:gd name="T7" fmla="*/ 5 h 176"/>
                  <a:gd name="T8" fmla="*/ 42 w 131"/>
                  <a:gd name="T9" fmla="*/ 7 h 176"/>
                  <a:gd name="T10" fmla="*/ 43 w 131"/>
                  <a:gd name="T11" fmla="*/ 10 h 176"/>
                  <a:gd name="T12" fmla="*/ 44 w 131"/>
                  <a:gd name="T13" fmla="*/ 14 h 176"/>
                  <a:gd name="T14" fmla="*/ 43 w 131"/>
                  <a:gd name="T15" fmla="*/ 17 h 176"/>
                  <a:gd name="T16" fmla="*/ 42 w 131"/>
                  <a:gd name="T17" fmla="*/ 21 h 176"/>
                  <a:gd name="T18" fmla="*/ 40 w 131"/>
                  <a:gd name="T19" fmla="*/ 24 h 176"/>
                  <a:gd name="T20" fmla="*/ 37 w 131"/>
                  <a:gd name="T21" fmla="*/ 28 h 176"/>
                  <a:gd name="T22" fmla="*/ 34 w 131"/>
                  <a:gd name="T23" fmla="*/ 32 h 176"/>
                  <a:gd name="T24" fmla="*/ 31 w 131"/>
                  <a:gd name="T25" fmla="*/ 36 h 176"/>
                  <a:gd name="T26" fmla="*/ 27 w 131"/>
                  <a:gd name="T27" fmla="*/ 39 h 176"/>
                  <a:gd name="T28" fmla="*/ 24 w 131"/>
                  <a:gd name="T29" fmla="*/ 43 h 176"/>
                  <a:gd name="T30" fmla="*/ 20 w 131"/>
                  <a:gd name="T31" fmla="*/ 46 h 176"/>
                  <a:gd name="T32" fmla="*/ 17 w 131"/>
                  <a:gd name="T33" fmla="*/ 50 h 176"/>
                  <a:gd name="T34" fmla="*/ 15 w 131"/>
                  <a:gd name="T35" fmla="*/ 53 h 176"/>
                  <a:gd name="T36" fmla="*/ 13 w 131"/>
                  <a:gd name="T37" fmla="*/ 57 h 176"/>
                  <a:gd name="T38" fmla="*/ 9 w 131"/>
                  <a:gd name="T39" fmla="*/ 57 h 176"/>
                  <a:gd name="T40" fmla="*/ 6 w 131"/>
                  <a:gd name="T41" fmla="*/ 57 h 176"/>
                  <a:gd name="T42" fmla="*/ 3 w 131"/>
                  <a:gd name="T43" fmla="*/ 58 h 176"/>
                  <a:gd name="T44" fmla="*/ 0 w 131"/>
                  <a:gd name="T45" fmla="*/ 58 h 176"/>
                  <a:gd name="T46" fmla="*/ 0 w 131"/>
                  <a:gd name="T47" fmla="*/ 55 h 176"/>
                  <a:gd name="T48" fmla="*/ 0 w 131"/>
                  <a:gd name="T49" fmla="*/ 52 h 176"/>
                  <a:gd name="T50" fmla="*/ 0 w 131"/>
                  <a:gd name="T51" fmla="*/ 49 h 176"/>
                  <a:gd name="T52" fmla="*/ 0 w 131"/>
                  <a:gd name="T53" fmla="*/ 47 h 176"/>
                  <a:gd name="T54" fmla="*/ 2 w 131"/>
                  <a:gd name="T55" fmla="*/ 43 h 176"/>
                  <a:gd name="T56" fmla="*/ 4 w 131"/>
                  <a:gd name="T57" fmla="*/ 41 h 176"/>
                  <a:gd name="T58" fmla="*/ 6 w 131"/>
                  <a:gd name="T59" fmla="*/ 38 h 176"/>
                  <a:gd name="T60" fmla="*/ 9 w 131"/>
                  <a:gd name="T61" fmla="*/ 35 h 176"/>
                  <a:gd name="T62" fmla="*/ 11 w 131"/>
                  <a:gd name="T63" fmla="*/ 32 h 176"/>
                  <a:gd name="T64" fmla="*/ 14 w 131"/>
                  <a:gd name="T65" fmla="*/ 29 h 176"/>
                  <a:gd name="T66" fmla="*/ 16 w 131"/>
                  <a:gd name="T67" fmla="*/ 26 h 176"/>
                  <a:gd name="T68" fmla="*/ 19 w 131"/>
                  <a:gd name="T69" fmla="*/ 23 h 176"/>
                  <a:gd name="T70" fmla="*/ 21 w 131"/>
                  <a:gd name="T71" fmla="*/ 20 h 176"/>
                  <a:gd name="T72" fmla="*/ 24 w 131"/>
                  <a:gd name="T73" fmla="*/ 18 h 176"/>
                  <a:gd name="T74" fmla="*/ 26 w 131"/>
                  <a:gd name="T75" fmla="*/ 15 h 176"/>
                  <a:gd name="T76" fmla="*/ 28 w 131"/>
                  <a:gd name="T77" fmla="*/ 12 h 176"/>
                  <a:gd name="T78" fmla="*/ 30 w 131"/>
                  <a:gd name="T79" fmla="*/ 9 h 176"/>
                  <a:gd name="T80" fmla="*/ 32 w 131"/>
                  <a:gd name="T81" fmla="*/ 6 h 176"/>
                  <a:gd name="T82" fmla="*/ 34 w 131"/>
                  <a:gd name="T83" fmla="*/ 3 h 176"/>
                  <a:gd name="T84" fmla="*/ 36 w 131"/>
                  <a:gd name="T85" fmla="*/ 0 h 176"/>
                  <a:gd name="T86" fmla="*/ 36 w 131"/>
                  <a:gd name="T87" fmla="*/ 0 h 17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131"/>
                  <a:gd name="T133" fmla="*/ 0 h 176"/>
                  <a:gd name="T134" fmla="*/ 131 w 131"/>
                  <a:gd name="T135" fmla="*/ 176 h 17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131" h="176">
                    <a:moveTo>
                      <a:pt x="106" y="0"/>
                    </a:moveTo>
                    <a:lnTo>
                      <a:pt x="111" y="5"/>
                    </a:lnTo>
                    <a:lnTo>
                      <a:pt x="118" y="10"/>
                    </a:lnTo>
                    <a:lnTo>
                      <a:pt x="120" y="15"/>
                    </a:lnTo>
                    <a:lnTo>
                      <a:pt x="124" y="21"/>
                    </a:lnTo>
                    <a:lnTo>
                      <a:pt x="129" y="31"/>
                    </a:lnTo>
                    <a:lnTo>
                      <a:pt x="131" y="41"/>
                    </a:lnTo>
                    <a:lnTo>
                      <a:pt x="128" y="52"/>
                    </a:lnTo>
                    <a:lnTo>
                      <a:pt x="124" y="63"/>
                    </a:lnTo>
                    <a:lnTo>
                      <a:pt x="118" y="74"/>
                    </a:lnTo>
                    <a:lnTo>
                      <a:pt x="110" y="86"/>
                    </a:lnTo>
                    <a:lnTo>
                      <a:pt x="101" y="96"/>
                    </a:lnTo>
                    <a:lnTo>
                      <a:pt x="91" y="108"/>
                    </a:lnTo>
                    <a:lnTo>
                      <a:pt x="81" y="117"/>
                    </a:lnTo>
                    <a:lnTo>
                      <a:pt x="70" y="130"/>
                    </a:lnTo>
                    <a:lnTo>
                      <a:pt x="61" y="140"/>
                    </a:lnTo>
                    <a:lnTo>
                      <a:pt x="52" y="152"/>
                    </a:lnTo>
                    <a:lnTo>
                      <a:pt x="45" y="162"/>
                    </a:lnTo>
                    <a:lnTo>
                      <a:pt x="40" y="172"/>
                    </a:lnTo>
                    <a:lnTo>
                      <a:pt x="28" y="172"/>
                    </a:lnTo>
                    <a:lnTo>
                      <a:pt x="19" y="173"/>
                    </a:lnTo>
                    <a:lnTo>
                      <a:pt x="9" y="175"/>
                    </a:lnTo>
                    <a:lnTo>
                      <a:pt x="0" y="176"/>
                    </a:lnTo>
                    <a:lnTo>
                      <a:pt x="0" y="167"/>
                    </a:lnTo>
                    <a:lnTo>
                      <a:pt x="0" y="159"/>
                    </a:lnTo>
                    <a:lnTo>
                      <a:pt x="0" y="149"/>
                    </a:lnTo>
                    <a:lnTo>
                      <a:pt x="0" y="142"/>
                    </a:lnTo>
                    <a:lnTo>
                      <a:pt x="6" y="131"/>
                    </a:lnTo>
                    <a:lnTo>
                      <a:pt x="13" y="123"/>
                    </a:lnTo>
                    <a:lnTo>
                      <a:pt x="19" y="114"/>
                    </a:lnTo>
                    <a:lnTo>
                      <a:pt x="27" y="105"/>
                    </a:lnTo>
                    <a:lnTo>
                      <a:pt x="33" y="96"/>
                    </a:lnTo>
                    <a:lnTo>
                      <a:pt x="41" y="87"/>
                    </a:lnTo>
                    <a:lnTo>
                      <a:pt x="49" y="78"/>
                    </a:lnTo>
                    <a:lnTo>
                      <a:pt x="56" y="70"/>
                    </a:lnTo>
                    <a:lnTo>
                      <a:pt x="63" y="61"/>
                    </a:lnTo>
                    <a:lnTo>
                      <a:pt x="70" y="54"/>
                    </a:lnTo>
                    <a:lnTo>
                      <a:pt x="77" y="44"/>
                    </a:lnTo>
                    <a:lnTo>
                      <a:pt x="83" y="36"/>
                    </a:lnTo>
                    <a:lnTo>
                      <a:pt x="88" y="26"/>
                    </a:lnTo>
                    <a:lnTo>
                      <a:pt x="95" y="18"/>
                    </a:lnTo>
                    <a:lnTo>
                      <a:pt x="101" y="8"/>
                    </a:ln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8" name="Freeform 32"/>
              <p:cNvSpPr>
                <a:spLocks/>
              </p:cNvSpPr>
              <p:nvPr/>
            </p:nvSpPr>
            <p:spPr bwMode="auto">
              <a:xfrm>
                <a:off x="3040" y="2973"/>
                <a:ext cx="52" cy="76"/>
              </a:xfrm>
              <a:custGeom>
                <a:avLst/>
                <a:gdLst>
                  <a:gd name="T0" fmla="*/ 46 w 155"/>
                  <a:gd name="T1" fmla="*/ 2 h 230"/>
                  <a:gd name="T2" fmla="*/ 49 w 155"/>
                  <a:gd name="T3" fmla="*/ 6 h 230"/>
                  <a:gd name="T4" fmla="*/ 51 w 155"/>
                  <a:gd name="T5" fmla="*/ 10 h 230"/>
                  <a:gd name="T6" fmla="*/ 52 w 155"/>
                  <a:gd name="T7" fmla="*/ 15 h 230"/>
                  <a:gd name="T8" fmla="*/ 51 w 155"/>
                  <a:gd name="T9" fmla="*/ 19 h 230"/>
                  <a:gd name="T10" fmla="*/ 50 w 155"/>
                  <a:gd name="T11" fmla="*/ 23 h 230"/>
                  <a:gd name="T12" fmla="*/ 49 w 155"/>
                  <a:gd name="T13" fmla="*/ 28 h 230"/>
                  <a:gd name="T14" fmla="*/ 46 w 155"/>
                  <a:gd name="T15" fmla="*/ 33 h 230"/>
                  <a:gd name="T16" fmla="*/ 44 w 155"/>
                  <a:gd name="T17" fmla="*/ 38 h 230"/>
                  <a:gd name="T18" fmla="*/ 40 w 155"/>
                  <a:gd name="T19" fmla="*/ 42 h 230"/>
                  <a:gd name="T20" fmla="*/ 36 w 155"/>
                  <a:gd name="T21" fmla="*/ 47 h 230"/>
                  <a:gd name="T22" fmla="*/ 33 w 155"/>
                  <a:gd name="T23" fmla="*/ 51 h 230"/>
                  <a:gd name="T24" fmla="*/ 29 w 155"/>
                  <a:gd name="T25" fmla="*/ 55 h 230"/>
                  <a:gd name="T26" fmla="*/ 25 w 155"/>
                  <a:gd name="T27" fmla="*/ 60 h 230"/>
                  <a:gd name="T28" fmla="*/ 21 w 155"/>
                  <a:gd name="T29" fmla="*/ 64 h 230"/>
                  <a:gd name="T30" fmla="*/ 18 w 155"/>
                  <a:gd name="T31" fmla="*/ 68 h 230"/>
                  <a:gd name="T32" fmla="*/ 14 w 155"/>
                  <a:gd name="T33" fmla="*/ 71 h 230"/>
                  <a:gd name="T34" fmla="*/ 8 w 155"/>
                  <a:gd name="T35" fmla="*/ 74 h 230"/>
                  <a:gd name="T36" fmla="*/ 4 w 155"/>
                  <a:gd name="T37" fmla="*/ 73 h 230"/>
                  <a:gd name="T38" fmla="*/ 1 w 155"/>
                  <a:gd name="T39" fmla="*/ 68 h 230"/>
                  <a:gd name="T40" fmla="*/ 1 w 155"/>
                  <a:gd name="T41" fmla="*/ 63 h 230"/>
                  <a:gd name="T42" fmla="*/ 4 w 155"/>
                  <a:gd name="T43" fmla="*/ 59 h 230"/>
                  <a:gd name="T44" fmla="*/ 7 w 155"/>
                  <a:gd name="T45" fmla="*/ 55 h 230"/>
                  <a:gd name="T46" fmla="*/ 10 w 155"/>
                  <a:gd name="T47" fmla="*/ 51 h 230"/>
                  <a:gd name="T48" fmla="*/ 13 w 155"/>
                  <a:gd name="T49" fmla="*/ 47 h 230"/>
                  <a:gd name="T50" fmla="*/ 16 w 155"/>
                  <a:gd name="T51" fmla="*/ 43 h 230"/>
                  <a:gd name="T52" fmla="*/ 20 w 155"/>
                  <a:gd name="T53" fmla="*/ 39 h 230"/>
                  <a:gd name="T54" fmla="*/ 22 w 155"/>
                  <a:gd name="T55" fmla="*/ 35 h 230"/>
                  <a:gd name="T56" fmla="*/ 25 w 155"/>
                  <a:gd name="T57" fmla="*/ 31 h 230"/>
                  <a:gd name="T58" fmla="*/ 28 w 155"/>
                  <a:gd name="T59" fmla="*/ 27 h 230"/>
                  <a:gd name="T60" fmla="*/ 31 w 155"/>
                  <a:gd name="T61" fmla="*/ 23 h 230"/>
                  <a:gd name="T62" fmla="*/ 34 w 155"/>
                  <a:gd name="T63" fmla="*/ 19 h 230"/>
                  <a:gd name="T64" fmla="*/ 36 w 155"/>
                  <a:gd name="T65" fmla="*/ 15 h 230"/>
                  <a:gd name="T66" fmla="*/ 38 w 155"/>
                  <a:gd name="T67" fmla="*/ 10 h 230"/>
                  <a:gd name="T68" fmla="*/ 41 w 155"/>
                  <a:gd name="T69" fmla="*/ 6 h 230"/>
                  <a:gd name="T70" fmla="*/ 43 w 155"/>
                  <a:gd name="T71" fmla="*/ 2 h 230"/>
                  <a:gd name="T72" fmla="*/ 44 w 155"/>
                  <a:gd name="T73" fmla="*/ 0 h 23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55"/>
                  <a:gd name="T112" fmla="*/ 0 h 230"/>
                  <a:gd name="T113" fmla="*/ 155 w 155"/>
                  <a:gd name="T114" fmla="*/ 230 h 23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55" h="230">
                    <a:moveTo>
                      <a:pt x="131" y="0"/>
                    </a:moveTo>
                    <a:lnTo>
                      <a:pt x="136" y="5"/>
                    </a:lnTo>
                    <a:lnTo>
                      <a:pt x="142" y="12"/>
                    </a:lnTo>
                    <a:lnTo>
                      <a:pt x="145" y="18"/>
                    </a:lnTo>
                    <a:lnTo>
                      <a:pt x="150" y="24"/>
                    </a:lnTo>
                    <a:lnTo>
                      <a:pt x="153" y="31"/>
                    </a:lnTo>
                    <a:lnTo>
                      <a:pt x="154" y="37"/>
                    </a:lnTo>
                    <a:lnTo>
                      <a:pt x="154" y="44"/>
                    </a:lnTo>
                    <a:lnTo>
                      <a:pt x="155" y="51"/>
                    </a:lnTo>
                    <a:lnTo>
                      <a:pt x="153" y="58"/>
                    </a:lnTo>
                    <a:lnTo>
                      <a:pt x="153" y="64"/>
                    </a:lnTo>
                    <a:lnTo>
                      <a:pt x="150" y="70"/>
                    </a:lnTo>
                    <a:lnTo>
                      <a:pt x="149" y="78"/>
                    </a:lnTo>
                    <a:lnTo>
                      <a:pt x="145" y="84"/>
                    </a:lnTo>
                    <a:lnTo>
                      <a:pt x="142" y="92"/>
                    </a:lnTo>
                    <a:lnTo>
                      <a:pt x="137" y="100"/>
                    </a:lnTo>
                    <a:lnTo>
                      <a:pt x="135" y="107"/>
                    </a:lnTo>
                    <a:lnTo>
                      <a:pt x="130" y="114"/>
                    </a:lnTo>
                    <a:lnTo>
                      <a:pt x="123" y="121"/>
                    </a:lnTo>
                    <a:lnTo>
                      <a:pt x="118" y="128"/>
                    </a:lnTo>
                    <a:lnTo>
                      <a:pt x="114" y="135"/>
                    </a:lnTo>
                    <a:lnTo>
                      <a:pt x="108" y="142"/>
                    </a:lnTo>
                    <a:lnTo>
                      <a:pt x="103" y="148"/>
                    </a:lnTo>
                    <a:lnTo>
                      <a:pt x="98" y="154"/>
                    </a:lnTo>
                    <a:lnTo>
                      <a:pt x="91" y="162"/>
                    </a:lnTo>
                    <a:lnTo>
                      <a:pt x="85" y="167"/>
                    </a:lnTo>
                    <a:lnTo>
                      <a:pt x="80" y="175"/>
                    </a:lnTo>
                    <a:lnTo>
                      <a:pt x="75" y="181"/>
                    </a:lnTo>
                    <a:lnTo>
                      <a:pt x="68" y="188"/>
                    </a:lnTo>
                    <a:lnTo>
                      <a:pt x="63" y="193"/>
                    </a:lnTo>
                    <a:lnTo>
                      <a:pt x="59" y="199"/>
                    </a:lnTo>
                    <a:lnTo>
                      <a:pt x="53" y="205"/>
                    </a:lnTo>
                    <a:lnTo>
                      <a:pt x="50" y="212"/>
                    </a:lnTo>
                    <a:lnTo>
                      <a:pt x="41" y="216"/>
                    </a:lnTo>
                    <a:lnTo>
                      <a:pt x="34" y="221"/>
                    </a:lnTo>
                    <a:lnTo>
                      <a:pt x="25" y="224"/>
                    </a:lnTo>
                    <a:lnTo>
                      <a:pt x="17" y="230"/>
                    </a:lnTo>
                    <a:lnTo>
                      <a:pt x="12" y="222"/>
                    </a:lnTo>
                    <a:lnTo>
                      <a:pt x="7" y="214"/>
                    </a:lnTo>
                    <a:lnTo>
                      <a:pt x="4" y="205"/>
                    </a:lnTo>
                    <a:lnTo>
                      <a:pt x="0" y="198"/>
                    </a:lnTo>
                    <a:lnTo>
                      <a:pt x="4" y="191"/>
                    </a:lnTo>
                    <a:lnTo>
                      <a:pt x="9" y="184"/>
                    </a:lnTo>
                    <a:lnTo>
                      <a:pt x="13" y="179"/>
                    </a:lnTo>
                    <a:lnTo>
                      <a:pt x="18" y="174"/>
                    </a:lnTo>
                    <a:lnTo>
                      <a:pt x="22" y="167"/>
                    </a:lnTo>
                    <a:lnTo>
                      <a:pt x="27" y="159"/>
                    </a:lnTo>
                    <a:lnTo>
                      <a:pt x="31" y="154"/>
                    </a:lnTo>
                    <a:lnTo>
                      <a:pt x="36" y="149"/>
                    </a:lnTo>
                    <a:lnTo>
                      <a:pt x="40" y="143"/>
                    </a:lnTo>
                    <a:lnTo>
                      <a:pt x="45" y="137"/>
                    </a:lnTo>
                    <a:lnTo>
                      <a:pt x="49" y="130"/>
                    </a:lnTo>
                    <a:lnTo>
                      <a:pt x="54" y="125"/>
                    </a:lnTo>
                    <a:lnTo>
                      <a:pt x="59" y="119"/>
                    </a:lnTo>
                    <a:lnTo>
                      <a:pt x="63" y="112"/>
                    </a:lnTo>
                    <a:lnTo>
                      <a:pt x="67" y="106"/>
                    </a:lnTo>
                    <a:lnTo>
                      <a:pt x="73" y="101"/>
                    </a:lnTo>
                    <a:lnTo>
                      <a:pt x="76" y="95"/>
                    </a:lnTo>
                    <a:lnTo>
                      <a:pt x="81" y="88"/>
                    </a:lnTo>
                    <a:lnTo>
                      <a:pt x="84" y="82"/>
                    </a:lnTo>
                    <a:lnTo>
                      <a:pt x="89" y="75"/>
                    </a:lnTo>
                    <a:lnTo>
                      <a:pt x="91" y="69"/>
                    </a:lnTo>
                    <a:lnTo>
                      <a:pt x="96" y="63"/>
                    </a:lnTo>
                    <a:lnTo>
                      <a:pt x="100" y="56"/>
                    </a:lnTo>
                    <a:lnTo>
                      <a:pt x="105" y="51"/>
                    </a:lnTo>
                    <a:lnTo>
                      <a:pt x="108" y="44"/>
                    </a:lnTo>
                    <a:lnTo>
                      <a:pt x="112" y="37"/>
                    </a:lnTo>
                    <a:lnTo>
                      <a:pt x="114" y="31"/>
                    </a:lnTo>
                    <a:lnTo>
                      <a:pt x="118" y="26"/>
                    </a:lnTo>
                    <a:lnTo>
                      <a:pt x="122" y="19"/>
                    </a:lnTo>
                    <a:lnTo>
                      <a:pt x="125" y="12"/>
                    </a:lnTo>
                    <a:lnTo>
                      <a:pt x="128" y="5"/>
                    </a:lnTo>
                    <a:lnTo>
                      <a:pt x="131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59" name="Freeform 33"/>
              <p:cNvSpPr>
                <a:spLocks/>
              </p:cNvSpPr>
              <p:nvPr/>
            </p:nvSpPr>
            <p:spPr bwMode="auto">
              <a:xfrm>
                <a:off x="3078" y="2991"/>
                <a:ext cx="36" cy="67"/>
              </a:xfrm>
              <a:custGeom>
                <a:avLst/>
                <a:gdLst>
                  <a:gd name="T0" fmla="*/ 29 w 109"/>
                  <a:gd name="T1" fmla="*/ 0 h 201"/>
                  <a:gd name="T2" fmla="*/ 30 w 109"/>
                  <a:gd name="T3" fmla="*/ 2 h 201"/>
                  <a:gd name="T4" fmla="*/ 32 w 109"/>
                  <a:gd name="T5" fmla="*/ 3 h 201"/>
                  <a:gd name="T6" fmla="*/ 33 w 109"/>
                  <a:gd name="T7" fmla="*/ 5 h 201"/>
                  <a:gd name="T8" fmla="*/ 34 w 109"/>
                  <a:gd name="T9" fmla="*/ 7 h 201"/>
                  <a:gd name="T10" fmla="*/ 35 w 109"/>
                  <a:gd name="T11" fmla="*/ 10 h 201"/>
                  <a:gd name="T12" fmla="*/ 36 w 109"/>
                  <a:gd name="T13" fmla="*/ 14 h 201"/>
                  <a:gd name="T14" fmla="*/ 35 w 109"/>
                  <a:gd name="T15" fmla="*/ 18 h 201"/>
                  <a:gd name="T16" fmla="*/ 34 w 109"/>
                  <a:gd name="T17" fmla="*/ 22 h 201"/>
                  <a:gd name="T18" fmla="*/ 33 w 109"/>
                  <a:gd name="T19" fmla="*/ 24 h 201"/>
                  <a:gd name="T20" fmla="*/ 32 w 109"/>
                  <a:gd name="T21" fmla="*/ 26 h 201"/>
                  <a:gd name="T22" fmla="*/ 31 w 109"/>
                  <a:gd name="T23" fmla="*/ 28 h 201"/>
                  <a:gd name="T24" fmla="*/ 30 w 109"/>
                  <a:gd name="T25" fmla="*/ 30 h 201"/>
                  <a:gd name="T26" fmla="*/ 28 w 109"/>
                  <a:gd name="T27" fmla="*/ 33 h 201"/>
                  <a:gd name="T28" fmla="*/ 27 w 109"/>
                  <a:gd name="T29" fmla="*/ 35 h 201"/>
                  <a:gd name="T30" fmla="*/ 25 w 109"/>
                  <a:gd name="T31" fmla="*/ 37 h 201"/>
                  <a:gd name="T32" fmla="*/ 24 w 109"/>
                  <a:gd name="T33" fmla="*/ 39 h 201"/>
                  <a:gd name="T34" fmla="*/ 22 w 109"/>
                  <a:gd name="T35" fmla="*/ 41 h 201"/>
                  <a:gd name="T36" fmla="*/ 21 w 109"/>
                  <a:gd name="T37" fmla="*/ 43 h 201"/>
                  <a:gd name="T38" fmla="*/ 20 w 109"/>
                  <a:gd name="T39" fmla="*/ 46 h 201"/>
                  <a:gd name="T40" fmla="*/ 18 w 109"/>
                  <a:gd name="T41" fmla="*/ 48 h 201"/>
                  <a:gd name="T42" fmla="*/ 17 w 109"/>
                  <a:gd name="T43" fmla="*/ 50 h 201"/>
                  <a:gd name="T44" fmla="*/ 16 w 109"/>
                  <a:gd name="T45" fmla="*/ 52 h 201"/>
                  <a:gd name="T46" fmla="*/ 15 w 109"/>
                  <a:gd name="T47" fmla="*/ 54 h 201"/>
                  <a:gd name="T48" fmla="*/ 14 w 109"/>
                  <a:gd name="T49" fmla="*/ 56 h 201"/>
                  <a:gd name="T50" fmla="*/ 13 w 109"/>
                  <a:gd name="T51" fmla="*/ 58 h 201"/>
                  <a:gd name="T52" fmla="*/ 12 w 109"/>
                  <a:gd name="T53" fmla="*/ 60 h 201"/>
                  <a:gd name="T54" fmla="*/ 12 w 109"/>
                  <a:gd name="T55" fmla="*/ 62 h 201"/>
                  <a:gd name="T56" fmla="*/ 12 w 109"/>
                  <a:gd name="T57" fmla="*/ 64 h 201"/>
                  <a:gd name="T58" fmla="*/ 9 w 109"/>
                  <a:gd name="T59" fmla="*/ 64 h 201"/>
                  <a:gd name="T60" fmla="*/ 6 w 109"/>
                  <a:gd name="T61" fmla="*/ 65 h 201"/>
                  <a:gd name="T62" fmla="*/ 3 w 109"/>
                  <a:gd name="T63" fmla="*/ 66 h 201"/>
                  <a:gd name="T64" fmla="*/ 1 w 109"/>
                  <a:gd name="T65" fmla="*/ 67 h 201"/>
                  <a:gd name="T66" fmla="*/ 0 w 109"/>
                  <a:gd name="T67" fmla="*/ 64 h 201"/>
                  <a:gd name="T68" fmla="*/ 0 w 109"/>
                  <a:gd name="T69" fmla="*/ 62 h 201"/>
                  <a:gd name="T70" fmla="*/ 0 w 109"/>
                  <a:gd name="T71" fmla="*/ 60 h 201"/>
                  <a:gd name="T72" fmla="*/ 0 w 109"/>
                  <a:gd name="T73" fmla="*/ 58 h 201"/>
                  <a:gd name="T74" fmla="*/ 0 w 109"/>
                  <a:gd name="T75" fmla="*/ 56 h 201"/>
                  <a:gd name="T76" fmla="*/ 0 w 109"/>
                  <a:gd name="T77" fmla="*/ 53 h 201"/>
                  <a:gd name="T78" fmla="*/ 1 w 109"/>
                  <a:gd name="T79" fmla="*/ 51 h 201"/>
                  <a:gd name="T80" fmla="*/ 1 w 109"/>
                  <a:gd name="T81" fmla="*/ 49 h 201"/>
                  <a:gd name="T82" fmla="*/ 2 w 109"/>
                  <a:gd name="T83" fmla="*/ 46 h 201"/>
                  <a:gd name="T84" fmla="*/ 2 w 109"/>
                  <a:gd name="T85" fmla="*/ 44 h 201"/>
                  <a:gd name="T86" fmla="*/ 3 w 109"/>
                  <a:gd name="T87" fmla="*/ 42 h 201"/>
                  <a:gd name="T88" fmla="*/ 4 w 109"/>
                  <a:gd name="T89" fmla="*/ 40 h 201"/>
                  <a:gd name="T90" fmla="*/ 5 w 109"/>
                  <a:gd name="T91" fmla="*/ 38 h 201"/>
                  <a:gd name="T92" fmla="*/ 6 w 109"/>
                  <a:gd name="T93" fmla="*/ 36 h 201"/>
                  <a:gd name="T94" fmla="*/ 7 w 109"/>
                  <a:gd name="T95" fmla="*/ 33 h 201"/>
                  <a:gd name="T96" fmla="*/ 8 w 109"/>
                  <a:gd name="T97" fmla="*/ 32 h 201"/>
                  <a:gd name="T98" fmla="*/ 9 w 109"/>
                  <a:gd name="T99" fmla="*/ 30 h 201"/>
                  <a:gd name="T100" fmla="*/ 11 w 109"/>
                  <a:gd name="T101" fmla="*/ 28 h 201"/>
                  <a:gd name="T102" fmla="*/ 11 w 109"/>
                  <a:gd name="T103" fmla="*/ 25 h 201"/>
                  <a:gd name="T104" fmla="*/ 13 w 109"/>
                  <a:gd name="T105" fmla="*/ 23 h 201"/>
                  <a:gd name="T106" fmla="*/ 15 w 109"/>
                  <a:gd name="T107" fmla="*/ 19 h 201"/>
                  <a:gd name="T108" fmla="*/ 18 w 109"/>
                  <a:gd name="T109" fmla="*/ 15 h 201"/>
                  <a:gd name="T110" fmla="*/ 19 w 109"/>
                  <a:gd name="T111" fmla="*/ 13 h 201"/>
                  <a:gd name="T112" fmla="*/ 21 w 109"/>
                  <a:gd name="T113" fmla="*/ 11 h 201"/>
                  <a:gd name="T114" fmla="*/ 21 w 109"/>
                  <a:gd name="T115" fmla="*/ 9 h 201"/>
                  <a:gd name="T116" fmla="*/ 23 w 109"/>
                  <a:gd name="T117" fmla="*/ 7 h 201"/>
                  <a:gd name="T118" fmla="*/ 26 w 109"/>
                  <a:gd name="T119" fmla="*/ 3 h 201"/>
                  <a:gd name="T120" fmla="*/ 29 w 109"/>
                  <a:gd name="T121" fmla="*/ 0 h 201"/>
                  <a:gd name="T122" fmla="*/ 29 w 109"/>
                  <a:gd name="T123" fmla="*/ 0 h 201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109"/>
                  <a:gd name="T187" fmla="*/ 0 h 201"/>
                  <a:gd name="T188" fmla="*/ 109 w 109"/>
                  <a:gd name="T189" fmla="*/ 201 h 201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109" h="201">
                    <a:moveTo>
                      <a:pt x="87" y="0"/>
                    </a:moveTo>
                    <a:lnTo>
                      <a:pt x="92" y="5"/>
                    </a:lnTo>
                    <a:lnTo>
                      <a:pt x="96" y="10"/>
                    </a:lnTo>
                    <a:lnTo>
                      <a:pt x="100" y="14"/>
                    </a:lnTo>
                    <a:lnTo>
                      <a:pt x="104" y="20"/>
                    </a:lnTo>
                    <a:lnTo>
                      <a:pt x="107" y="30"/>
                    </a:lnTo>
                    <a:lnTo>
                      <a:pt x="109" y="43"/>
                    </a:lnTo>
                    <a:lnTo>
                      <a:pt x="106" y="53"/>
                    </a:lnTo>
                    <a:lnTo>
                      <a:pt x="102" y="66"/>
                    </a:lnTo>
                    <a:lnTo>
                      <a:pt x="100" y="72"/>
                    </a:lnTo>
                    <a:lnTo>
                      <a:pt x="96" y="79"/>
                    </a:lnTo>
                    <a:lnTo>
                      <a:pt x="93" y="85"/>
                    </a:lnTo>
                    <a:lnTo>
                      <a:pt x="91" y="91"/>
                    </a:lnTo>
                    <a:lnTo>
                      <a:pt x="86" y="98"/>
                    </a:lnTo>
                    <a:lnTo>
                      <a:pt x="82" y="104"/>
                    </a:lnTo>
                    <a:lnTo>
                      <a:pt x="77" y="111"/>
                    </a:lnTo>
                    <a:lnTo>
                      <a:pt x="73" y="117"/>
                    </a:lnTo>
                    <a:lnTo>
                      <a:pt x="68" y="123"/>
                    </a:lnTo>
                    <a:lnTo>
                      <a:pt x="64" y="130"/>
                    </a:lnTo>
                    <a:lnTo>
                      <a:pt x="60" y="137"/>
                    </a:lnTo>
                    <a:lnTo>
                      <a:pt x="56" y="144"/>
                    </a:lnTo>
                    <a:lnTo>
                      <a:pt x="52" y="149"/>
                    </a:lnTo>
                    <a:lnTo>
                      <a:pt x="48" y="155"/>
                    </a:lnTo>
                    <a:lnTo>
                      <a:pt x="45" y="162"/>
                    </a:lnTo>
                    <a:lnTo>
                      <a:pt x="42" y="168"/>
                    </a:lnTo>
                    <a:lnTo>
                      <a:pt x="39" y="174"/>
                    </a:lnTo>
                    <a:lnTo>
                      <a:pt x="37" y="181"/>
                    </a:lnTo>
                    <a:lnTo>
                      <a:pt x="36" y="187"/>
                    </a:lnTo>
                    <a:lnTo>
                      <a:pt x="36" y="193"/>
                    </a:lnTo>
                    <a:lnTo>
                      <a:pt x="27" y="193"/>
                    </a:lnTo>
                    <a:lnTo>
                      <a:pt x="19" y="196"/>
                    </a:lnTo>
                    <a:lnTo>
                      <a:pt x="10" y="199"/>
                    </a:lnTo>
                    <a:lnTo>
                      <a:pt x="2" y="201"/>
                    </a:lnTo>
                    <a:lnTo>
                      <a:pt x="0" y="193"/>
                    </a:lnTo>
                    <a:lnTo>
                      <a:pt x="0" y="187"/>
                    </a:lnTo>
                    <a:lnTo>
                      <a:pt x="0" y="179"/>
                    </a:lnTo>
                    <a:lnTo>
                      <a:pt x="0" y="173"/>
                    </a:lnTo>
                    <a:lnTo>
                      <a:pt x="0" y="167"/>
                    </a:lnTo>
                    <a:lnTo>
                      <a:pt x="1" y="160"/>
                    </a:lnTo>
                    <a:lnTo>
                      <a:pt x="2" y="153"/>
                    </a:lnTo>
                    <a:lnTo>
                      <a:pt x="4" y="146"/>
                    </a:lnTo>
                    <a:lnTo>
                      <a:pt x="5" y="139"/>
                    </a:lnTo>
                    <a:lnTo>
                      <a:pt x="7" y="132"/>
                    </a:lnTo>
                    <a:lnTo>
                      <a:pt x="10" y="126"/>
                    </a:lnTo>
                    <a:lnTo>
                      <a:pt x="13" y="120"/>
                    </a:lnTo>
                    <a:lnTo>
                      <a:pt x="15" y="113"/>
                    </a:lnTo>
                    <a:lnTo>
                      <a:pt x="18" y="107"/>
                    </a:lnTo>
                    <a:lnTo>
                      <a:pt x="22" y="100"/>
                    </a:lnTo>
                    <a:lnTo>
                      <a:pt x="24" y="95"/>
                    </a:lnTo>
                    <a:lnTo>
                      <a:pt x="28" y="89"/>
                    </a:lnTo>
                    <a:lnTo>
                      <a:pt x="32" y="83"/>
                    </a:lnTo>
                    <a:lnTo>
                      <a:pt x="34" y="75"/>
                    </a:lnTo>
                    <a:lnTo>
                      <a:pt x="38" y="69"/>
                    </a:lnTo>
                    <a:lnTo>
                      <a:pt x="46" y="57"/>
                    </a:lnTo>
                    <a:lnTo>
                      <a:pt x="55" y="46"/>
                    </a:lnTo>
                    <a:lnTo>
                      <a:pt x="57" y="39"/>
                    </a:lnTo>
                    <a:lnTo>
                      <a:pt x="63" y="33"/>
                    </a:lnTo>
                    <a:lnTo>
                      <a:pt x="65" y="28"/>
                    </a:lnTo>
                    <a:lnTo>
                      <a:pt x="70" y="21"/>
                    </a:lnTo>
                    <a:lnTo>
                      <a:pt x="78" y="10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60" name="Freeform 34"/>
              <p:cNvSpPr>
                <a:spLocks/>
              </p:cNvSpPr>
              <p:nvPr/>
            </p:nvSpPr>
            <p:spPr bwMode="auto">
              <a:xfrm>
                <a:off x="3112" y="3007"/>
                <a:ext cx="24" cy="55"/>
              </a:xfrm>
              <a:custGeom>
                <a:avLst/>
                <a:gdLst>
                  <a:gd name="T0" fmla="*/ 16 w 73"/>
                  <a:gd name="T1" fmla="*/ 0 h 165"/>
                  <a:gd name="T2" fmla="*/ 19 w 73"/>
                  <a:gd name="T3" fmla="*/ 1 h 165"/>
                  <a:gd name="T4" fmla="*/ 21 w 73"/>
                  <a:gd name="T5" fmla="*/ 4 h 165"/>
                  <a:gd name="T6" fmla="*/ 23 w 73"/>
                  <a:gd name="T7" fmla="*/ 7 h 165"/>
                  <a:gd name="T8" fmla="*/ 24 w 73"/>
                  <a:gd name="T9" fmla="*/ 10 h 165"/>
                  <a:gd name="T10" fmla="*/ 24 w 73"/>
                  <a:gd name="T11" fmla="*/ 13 h 165"/>
                  <a:gd name="T12" fmla="*/ 24 w 73"/>
                  <a:gd name="T13" fmla="*/ 17 h 165"/>
                  <a:gd name="T14" fmla="*/ 24 w 73"/>
                  <a:gd name="T15" fmla="*/ 19 h 165"/>
                  <a:gd name="T16" fmla="*/ 24 w 73"/>
                  <a:gd name="T17" fmla="*/ 21 h 165"/>
                  <a:gd name="T18" fmla="*/ 23 w 73"/>
                  <a:gd name="T19" fmla="*/ 23 h 165"/>
                  <a:gd name="T20" fmla="*/ 23 w 73"/>
                  <a:gd name="T21" fmla="*/ 25 h 165"/>
                  <a:gd name="T22" fmla="*/ 22 w 73"/>
                  <a:gd name="T23" fmla="*/ 29 h 165"/>
                  <a:gd name="T24" fmla="*/ 20 w 73"/>
                  <a:gd name="T25" fmla="*/ 33 h 165"/>
                  <a:gd name="T26" fmla="*/ 19 w 73"/>
                  <a:gd name="T27" fmla="*/ 35 h 165"/>
                  <a:gd name="T28" fmla="*/ 19 w 73"/>
                  <a:gd name="T29" fmla="*/ 37 h 165"/>
                  <a:gd name="T30" fmla="*/ 18 w 73"/>
                  <a:gd name="T31" fmla="*/ 39 h 165"/>
                  <a:gd name="T32" fmla="*/ 18 w 73"/>
                  <a:gd name="T33" fmla="*/ 41 h 165"/>
                  <a:gd name="T34" fmla="*/ 16 w 73"/>
                  <a:gd name="T35" fmla="*/ 45 h 165"/>
                  <a:gd name="T36" fmla="*/ 14 w 73"/>
                  <a:gd name="T37" fmla="*/ 48 h 165"/>
                  <a:gd name="T38" fmla="*/ 13 w 73"/>
                  <a:gd name="T39" fmla="*/ 52 h 165"/>
                  <a:gd name="T40" fmla="*/ 12 w 73"/>
                  <a:gd name="T41" fmla="*/ 55 h 165"/>
                  <a:gd name="T42" fmla="*/ 9 w 73"/>
                  <a:gd name="T43" fmla="*/ 54 h 165"/>
                  <a:gd name="T44" fmla="*/ 6 w 73"/>
                  <a:gd name="T45" fmla="*/ 53 h 165"/>
                  <a:gd name="T46" fmla="*/ 3 w 73"/>
                  <a:gd name="T47" fmla="*/ 52 h 165"/>
                  <a:gd name="T48" fmla="*/ 0 w 73"/>
                  <a:gd name="T49" fmla="*/ 52 h 165"/>
                  <a:gd name="T50" fmla="*/ 0 w 73"/>
                  <a:gd name="T51" fmla="*/ 48 h 165"/>
                  <a:gd name="T52" fmla="*/ 1 w 73"/>
                  <a:gd name="T53" fmla="*/ 45 h 165"/>
                  <a:gd name="T54" fmla="*/ 1 w 73"/>
                  <a:gd name="T55" fmla="*/ 41 h 165"/>
                  <a:gd name="T56" fmla="*/ 2 w 73"/>
                  <a:gd name="T57" fmla="*/ 38 h 165"/>
                  <a:gd name="T58" fmla="*/ 2 w 73"/>
                  <a:gd name="T59" fmla="*/ 35 h 165"/>
                  <a:gd name="T60" fmla="*/ 3 w 73"/>
                  <a:gd name="T61" fmla="*/ 32 h 165"/>
                  <a:gd name="T62" fmla="*/ 3 w 73"/>
                  <a:gd name="T63" fmla="*/ 28 h 165"/>
                  <a:gd name="T64" fmla="*/ 4 w 73"/>
                  <a:gd name="T65" fmla="*/ 25 h 165"/>
                  <a:gd name="T66" fmla="*/ 5 w 73"/>
                  <a:gd name="T67" fmla="*/ 21 h 165"/>
                  <a:gd name="T68" fmla="*/ 6 w 73"/>
                  <a:gd name="T69" fmla="*/ 18 h 165"/>
                  <a:gd name="T70" fmla="*/ 7 w 73"/>
                  <a:gd name="T71" fmla="*/ 15 h 165"/>
                  <a:gd name="T72" fmla="*/ 8 w 73"/>
                  <a:gd name="T73" fmla="*/ 12 h 165"/>
                  <a:gd name="T74" fmla="*/ 9 w 73"/>
                  <a:gd name="T75" fmla="*/ 9 h 165"/>
                  <a:gd name="T76" fmla="*/ 12 w 73"/>
                  <a:gd name="T77" fmla="*/ 6 h 165"/>
                  <a:gd name="T78" fmla="*/ 13 w 73"/>
                  <a:gd name="T79" fmla="*/ 3 h 165"/>
                  <a:gd name="T80" fmla="*/ 16 w 73"/>
                  <a:gd name="T81" fmla="*/ 0 h 165"/>
                  <a:gd name="T82" fmla="*/ 16 w 73"/>
                  <a:gd name="T83" fmla="*/ 0 h 165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73"/>
                  <a:gd name="T127" fmla="*/ 0 h 165"/>
                  <a:gd name="T128" fmla="*/ 73 w 73"/>
                  <a:gd name="T129" fmla="*/ 165 h 165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73" h="165">
                    <a:moveTo>
                      <a:pt x="48" y="0"/>
                    </a:moveTo>
                    <a:lnTo>
                      <a:pt x="57" y="4"/>
                    </a:lnTo>
                    <a:lnTo>
                      <a:pt x="64" y="12"/>
                    </a:lnTo>
                    <a:lnTo>
                      <a:pt x="70" y="20"/>
                    </a:lnTo>
                    <a:lnTo>
                      <a:pt x="73" y="30"/>
                    </a:lnTo>
                    <a:lnTo>
                      <a:pt x="73" y="40"/>
                    </a:lnTo>
                    <a:lnTo>
                      <a:pt x="73" y="50"/>
                    </a:lnTo>
                    <a:lnTo>
                      <a:pt x="72" y="56"/>
                    </a:lnTo>
                    <a:lnTo>
                      <a:pt x="72" y="63"/>
                    </a:lnTo>
                    <a:lnTo>
                      <a:pt x="71" y="69"/>
                    </a:lnTo>
                    <a:lnTo>
                      <a:pt x="71" y="76"/>
                    </a:lnTo>
                    <a:lnTo>
                      <a:pt x="66" y="87"/>
                    </a:lnTo>
                    <a:lnTo>
                      <a:pt x="62" y="99"/>
                    </a:lnTo>
                    <a:lnTo>
                      <a:pt x="59" y="104"/>
                    </a:lnTo>
                    <a:lnTo>
                      <a:pt x="57" y="111"/>
                    </a:lnTo>
                    <a:lnTo>
                      <a:pt x="54" y="116"/>
                    </a:lnTo>
                    <a:lnTo>
                      <a:pt x="54" y="123"/>
                    </a:lnTo>
                    <a:lnTo>
                      <a:pt x="48" y="134"/>
                    </a:lnTo>
                    <a:lnTo>
                      <a:pt x="44" y="144"/>
                    </a:lnTo>
                    <a:lnTo>
                      <a:pt x="40" y="155"/>
                    </a:lnTo>
                    <a:lnTo>
                      <a:pt x="37" y="165"/>
                    </a:lnTo>
                    <a:lnTo>
                      <a:pt x="26" y="161"/>
                    </a:lnTo>
                    <a:lnTo>
                      <a:pt x="17" y="160"/>
                    </a:lnTo>
                    <a:lnTo>
                      <a:pt x="8" y="157"/>
                    </a:lnTo>
                    <a:lnTo>
                      <a:pt x="0" y="156"/>
                    </a:lnTo>
                    <a:lnTo>
                      <a:pt x="0" y="144"/>
                    </a:lnTo>
                    <a:lnTo>
                      <a:pt x="3" y="134"/>
                    </a:lnTo>
                    <a:lnTo>
                      <a:pt x="4" y="124"/>
                    </a:lnTo>
                    <a:lnTo>
                      <a:pt x="7" y="114"/>
                    </a:lnTo>
                    <a:lnTo>
                      <a:pt x="7" y="104"/>
                    </a:lnTo>
                    <a:lnTo>
                      <a:pt x="8" y="95"/>
                    </a:lnTo>
                    <a:lnTo>
                      <a:pt x="9" y="85"/>
                    </a:lnTo>
                    <a:lnTo>
                      <a:pt x="13" y="74"/>
                    </a:lnTo>
                    <a:lnTo>
                      <a:pt x="14" y="64"/>
                    </a:lnTo>
                    <a:lnTo>
                      <a:pt x="17" y="54"/>
                    </a:lnTo>
                    <a:lnTo>
                      <a:pt x="21" y="44"/>
                    </a:lnTo>
                    <a:lnTo>
                      <a:pt x="25" y="35"/>
                    </a:lnTo>
                    <a:lnTo>
                      <a:pt x="28" y="26"/>
                    </a:lnTo>
                    <a:lnTo>
                      <a:pt x="35" y="17"/>
                    </a:lnTo>
                    <a:lnTo>
                      <a:pt x="40" y="8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61" name="Freeform 35"/>
              <p:cNvSpPr>
                <a:spLocks/>
              </p:cNvSpPr>
              <p:nvPr/>
            </p:nvSpPr>
            <p:spPr bwMode="auto">
              <a:xfrm>
                <a:off x="3125" y="2647"/>
                <a:ext cx="80" cy="215"/>
              </a:xfrm>
              <a:custGeom>
                <a:avLst/>
                <a:gdLst>
                  <a:gd name="T0" fmla="*/ 75 w 239"/>
                  <a:gd name="T1" fmla="*/ 5 h 645"/>
                  <a:gd name="T2" fmla="*/ 79 w 239"/>
                  <a:gd name="T3" fmla="*/ 14 h 645"/>
                  <a:gd name="T4" fmla="*/ 80 w 239"/>
                  <a:gd name="T5" fmla="*/ 20 h 645"/>
                  <a:gd name="T6" fmla="*/ 80 w 239"/>
                  <a:gd name="T7" fmla="*/ 28 h 645"/>
                  <a:gd name="T8" fmla="*/ 80 w 239"/>
                  <a:gd name="T9" fmla="*/ 35 h 645"/>
                  <a:gd name="T10" fmla="*/ 79 w 239"/>
                  <a:gd name="T11" fmla="*/ 42 h 645"/>
                  <a:gd name="T12" fmla="*/ 78 w 239"/>
                  <a:gd name="T13" fmla="*/ 50 h 645"/>
                  <a:gd name="T14" fmla="*/ 78 w 239"/>
                  <a:gd name="T15" fmla="*/ 57 h 645"/>
                  <a:gd name="T16" fmla="*/ 78 w 239"/>
                  <a:gd name="T17" fmla="*/ 64 h 645"/>
                  <a:gd name="T18" fmla="*/ 78 w 239"/>
                  <a:gd name="T19" fmla="*/ 71 h 645"/>
                  <a:gd name="T20" fmla="*/ 75 w 239"/>
                  <a:gd name="T21" fmla="*/ 77 h 645"/>
                  <a:gd name="T22" fmla="*/ 72 w 239"/>
                  <a:gd name="T23" fmla="*/ 84 h 645"/>
                  <a:gd name="T24" fmla="*/ 70 w 239"/>
                  <a:gd name="T25" fmla="*/ 91 h 645"/>
                  <a:gd name="T26" fmla="*/ 67 w 239"/>
                  <a:gd name="T27" fmla="*/ 97 h 645"/>
                  <a:gd name="T28" fmla="*/ 64 w 239"/>
                  <a:gd name="T29" fmla="*/ 104 h 645"/>
                  <a:gd name="T30" fmla="*/ 60 w 239"/>
                  <a:gd name="T31" fmla="*/ 111 h 645"/>
                  <a:gd name="T32" fmla="*/ 57 w 239"/>
                  <a:gd name="T33" fmla="*/ 117 h 645"/>
                  <a:gd name="T34" fmla="*/ 53 w 239"/>
                  <a:gd name="T35" fmla="*/ 124 h 645"/>
                  <a:gd name="T36" fmla="*/ 50 w 239"/>
                  <a:gd name="T37" fmla="*/ 130 h 645"/>
                  <a:gd name="T38" fmla="*/ 46 w 239"/>
                  <a:gd name="T39" fmla="*/ 137 h 645"/>
                  <a:gd name="T40" fmla="*/ 43 w 239"/>
                  <a:gd name="T41" fmla="*/ 143 h 645"/>
                  <a:gd name="T42" fmla="*/ 39 w 239"/>
                  <a:gd name="T43" fmla="*/ 150 h 645"/>
                  <a:gd name="T44" fmla="*/ 36 w 239"/>
                  <a:gd name="T45" fmla="*/ 156 h 645"/>
                  <a:gd name="T46" fmla="*/ 32 w 239"/>
                  <a:gd name="T47" fmla="*/ 163 h 645"/>
                  <a:gd name="T48" fmla="*/ 29 w 239"/>
                  <a:gd name="T49" fmla="*/ 170 h 645"/>
                  <a:gd name="T50" fmla="*/ 26 w 239"/>
                  <a:gd name="T51" fmla="*/ 176 h 645"/>
                  <a:gd name="T52" fmla="*/ 23 w 239"/>
                  <a:gd name="T53" fmla="*/ 183 h 645"/>
                  <a:gd name="T54" fmla="*/ 21 w 239"/>
                  <a:gd name="T55" fmla="*/ 190 h 645"/>
                  <a:gd name="T56" fmla="*/ 18 w 239"/>
                  <a:gd name="T57" fmla="*/ 197 h 645"/>
                  <a:gd name="T58" fmla="*/ 16 w 239"/>
                  <a:gd name="T59" fmla="*/ 204 h 645"/>
                  <a:gd name="T60" fmla="*/ 15 w 239"/>
                  <a:gd name="T61" fmla="*/ 212 h 645"/>
                  <a:gd name="T62" fmla="*/ 6 w 239"/>
                  <a:gd name="T63" fmla="*/ 214 h 645"/>
                  <a:gd name="T64" fmla="*/ 1 w 239"/>
                  <a:gd name="T65" fmla="*/ 208 h 645"/>
                  <a:gd name="T66" fmla="*/ 0 w 239"/>
                  <a:gd name="T67" fmla="*/ 198 h 645"/>
                  <a:gd name="T68" fmla="*/ 4 w 239"/>
                  <a:gd name="T69" fmla="*/ 188 h 645"/>
                  <a:gd name="T70" fmla="*/ 8 w 239"/>
                  <a:gd name="T71" fmla="*/ 178 h 645"/>
                  <a:gd name="T72" fmla="*/ 13 w 239"/>
                  <a:gd name="T73" fmla="*/ 168 h 645"/>
                  <a:gd name="T74" fmla="*/ 15 w 239"/>
                  <a:gd name="T75" fmla="*/ 159 h 645"/>
                  <a:gd name="T76" fmla="*/ 18 w 239"/>
                  <a:gd name="T77" fmla="*/ 152 h 645"/>
                  <a:gd name="T78" fmla="*/ 22 w 239"/>
                  <a:gd name="T79" fmla="*/ 145 h 645"/>
                  <a:gd name="T80" fmla="*/ 26 w 239"/>
                  <a:gd name="T81" fmla="*/ 138 h 645"/>
                  <a:gd name="T82" fmla="*/ 30 w 239"/>
                  <a:gd name="T83" fmla="*/ 132 h 645"/>
                  <a:gd name="T84" fmla="*/ 34 w 239"/>
                  <a:gd name="T85" fmla="*/ 125 h 645"/>
                  <a:gd name="T86" fmla="*/ 37 w 239"/>
                  <a:gd name="T87" fmla="*/ 118 h 645"/>
                  <a:gd name="T88" fmla="*/ 41 w 239"/>
                  <a:gd name="T89" fmla="*/ 111 h 645"/>
                  <a:gd name="T90" fmla="*/ 44 w 239"/>
                  <a:gd name="T91" fmla="*/ 104 h 645"/>
                  <a:gd name="T92" fmla="*/ 47 w 239"/>
                  <a:gd name="T93" fmla="*/ 98 h 645"/>
                  <a:gd name="T94" fmla="*/ 51 w 239"/>
                  <a:gd name="T95" fmla="*/ 91 h 645"/>
                  <a:gd name="T96" fmla="*/ 53 w 239"/>
                  <a:gd name="T97" fmla="*/ 83 h 645"/>
                  <a:gd name="T98" fmla="*/ 56 w 239"/>
                  <a:gd name="T99" fmla="*/ 77 h 645"/>
                  <a:gd name="T100" fmla="*/ 58 w 239"/>
                  <a:gd name="T101" fmla="*/ 70 h 645"/>
                  <a:gd name="T102" fmla="*/ 60 w 239"/>
                  <a:gd name="T103" fmla="*/ 62 h 645"/>
                  <a:gd name="T104" fmla="*/ 62 w 239"/>
                  <a:gd name="T105" fmla="*/ 54 h 645"/>
                  <a:gd name="T106" fmla="*/ 63 w 239"/>
                  <a:gd name="T107" fmla="*/ 47 h 645"/>
                  <a:gd name="T108" fmla="*/ 64 w 239"/>
                  <a:gd name="T109" fmla="*/ 40 h 645"/>
                  <a:gd name="T110" fmla="*/ 64 w 239"/>
                  <a:gd name="T111" fmla="*/ 32 h 645"/>
                  <a:gd name="T112" fmla="*/ 64 w 239"/>
                  <a:gd name="T113" fmla="*/ 24 h 645"/>
                  <a:gd name="T114" fmla="*/ 64 w 239"/>
                  <a:gd name="T115" fmla="*/ 16 h 645"/>
                  <a:gd name="T116" fmla="*/ 63 w 239"/>
                  <a:gd name="T117" fmla="*/ 8 h 645"/>
                  <a:gd name="T118" fmla="*/ 67 w 239"/>
                  <a:gd name="T119" fmla="*/ 1 h 645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239"/>
                  <a:gd name="T181" fmla="*/ 0 h 645"/>
                  <a:gd name="T182" fmla="*/ 239 w 239"/>
                  <a:gd name="T183" fmla="*/ 645 h 645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239" h="645">
                    <a:moveTo>
                      <a:pt x="205" y="0"/>
                    </a:moveTo>
                    <a:lnTo>
                      <a:pt x="216" y="7"/>
                    </a:lnTo>
                    <a:lnTo>
                      <a:pt x="223" y="16"/>
                    </a:lnTo>
                    <a:lnTo>
                      <a:pt x="230" y="23"/>
                    </a:lnTo>
                    <a:lnTo>
                      <a:pt x="235" y="36"/>
                    </a:lnTo>
                    <a:lnTo>
                      <a:pt x="236" y="41"/>
                    </a:lnTo>
                    <a:lnTo>
                      <a:pt x="238" y="47"/>
                    </a:lnTo>
                    <a:lnTo>
                      <a:pt x="238" y="55"/>
                    </a:lnTo>
                    <a:lnTo>
                      <a:pt x="239" y="61"/>
                    </a:lnTo>
                    <a:lnTo>
                      <a:pt x="239" y="68"/>
                    </a:lnTo>
                    <a:lnTo>
                      <a:pt x="239" y="76"/>
                    </a:lnTo>
                    <a:lnTo>
                      <a:pt x="239" y="83"/>
                    </a:lnTo>
                    <a:lnTo>
                      <a:pt x="239" y="91"/>
                    </a:lnTo>
                    <a:lnTo>
                      <a:pt x="239" y="97"/>
                    </a:lnTo>
                    <a:lnTo>
                      <a:pt x="238" y="105"/>
                    </a:lnTo>
                    <a:lnTo>
                      <a:pt x="236" y="112"/>
                    </a:lnTo>
                    <a:lnTo>
                      <a:pt x="236" y="120"/>
                    </a:lnTo>
                    <a:lnTo>
                      <a:pt x="235" y="126"/>
                    </a:lnTo>
                    <a:lnTo>
                      <a:pt x="235" y="135"/>
                    </a:lnTo>
                    <a:lnTo>
                      <a:pt x="234" y="142"/>
                    </a:lnTo>
                    <a:lnTo>
                      <a:pt x="234" y="151"/>
                    </a:lnTo>
                    <a:lnTo>
                      <a:pt x="232" y="157"/>
                    </a:lnTo>
                    <a:lnTo>
                      <a:pt x="232" y="165"/>
                    </a:lnTo>
                    <a:lnTo>
                      <a:pt x="232" y="171"/>
                    </a:lnTo>
                    <a:lnTo>
                      <a:pt x="232" y="179"/>
                    </a:lnTo>
                    <a:lnTo>
                      <a:pt x="232" y="186"/>
                    </a:lnTo>
                    <a:lnTo>
                      <a:pt x="232" y="193"/>
                    </a:lnTo>
                    <a:lnTo>
                      <a:pt x="234" y="199"/>
                    </a:lnTo>
                    <a:lnTo>
                      <a:pt x="236" y="205"/>
                    </a:lnTo>
                    <a:lnTo>
                      <a:pt x="232" y="212"/>
                    </a:lnTo>
                    <a:lnTo>
                      <a:pt x="231" y="218"/>
                    </a:lnTo>
                    <a:lnTo>
                      <a:pt x="227" y="226"/>
                    </a:lnTo>
                    <a:lnTo>
                      <a:pt x="225" y="232"/>
                    </a:lnTo>
                    <a:lnTo>
                      <a:pt x="222" y="239"/>
                    </a:lnTo>
                    <a:lnTo>
                      <a:pt x="220" y="245"/>
                    </a:lnTo>
                    <a:lnTo>
                      <a:pt x="216" y="251"/>
                    </a:lnTo>
                    <a:lnTo>
                      <a:pt x="214" y="258"/>
                    </a:lnTo>
                    <a:lnTo>
                      <a:pt x="211" y="264"/>
                    </a:lnTo>
                    <a:lnTo>
                      <a:pt x="208" y="272"/>
                    </a:lnTo>
                    <a:lnTo>
                      <a:pt x="204" y="278"/>
                    </a:lnTo>
                    <a:lnTo>
                      <a:pt x="202" y="284"/>
                    </a:lnTo>
                    <a:lnTo>
                      <a:pt x="199" y="291"/>
                    </a:lnTo>
                    <a:lnTo>
                      <a:pt x="195" y="297"/>
                    </a:lnTo>
                    <a:lnTo>
                      <a:pt x="193" y="304"/>
                    </a:lnTo>
                    <a:lnTo>
                      <a:pt x="190" y="311"/>
                    </a:lnTo>
                    <a:lnTo>
                      <a:pt x="185" y="319"/>
                    </a:lnTo>
                    <a:lnTo>
                      <a:pt x="182" y="325"/>
                    </a:lnTo>
                    <a:lnTo>
                      <a:pt x="179" y="332"/>
                    </a:lnTo>
                    <a:lnTo>
                      <a:pt x="176" y="338"/>
                    </a:lnTo>
                    <a:lnTo>
                      <a:pt x="172" y="344"/>
                    </a:lnTo>
                    <a:lnTo>
                      <a:pt x="170" y="351"/>
                    </a:lnTo>
                    <a:lnTo>
                      <a:pt x="166" y="358"/>
                    </a:lnTo>
                    <a:lnTo>
                      <a:pt x="162" y="365"/>
                    </a:lnTo>
                    <a:lnTo>
                      <a:pt x="158" y="371"/>
                    </a:lnTo>
                    <a:lnTo>
                      <a:pt x="154" y="377"/>
                    </a:lnTo>
                    <a:lnTo>
                      <a:pt x="152" y="384"/>
                    </a:lnTo>
                    <a:lnTo>
                      <a:pt x="148" y="390"/>
                    </a:lnTo>
                    <a:lnTo>
                      <a:pt x="145" y="397"/>
                    </a:lnTo>
                    <a:lnTo>
                      <a:pt x="141" y="404"/>
                    </a:lnTo>
                    <a:lnTo>
                      <a:pt x="138" y="411"/>
                    </a:lnTo>
                    <a:lnTo>
                      <a:pt x="135" y="417"/>
                    </a:lnTo>
                    <a:lnTo>
                      <a:pt x="131" y="423"/>
                    </a:lnTo>
                    <a:lnTo>
                      <a:pt x="127" y="430"/>
                    </a:lnTo>
                    <a:lnTo>
                      <a:pt x="123" y="436"/>
                    </a:lnTo>
                    <a:lnTo>
                      <a:pt x="121" y="444"/>
                    </a:lnTo>
                    <a:lnTo>
                      <a:pt x="116" y="450"/>
                    </a:lnTo>
                    <a:lnTo>
                      <a:pt x="113" y="456"/>
                    </a:lnTo>
                    <a:lnTo>
                      <a:pt x="109" y="463"/>
                    </a:lnTo>
                    <a:lnTo>
                      <a:pt x="107" y="469"/>
                    </a:lnTo>
                    <a:lnTo>
                      <a:pt x="103" y="476"/>
                    </a:lnTo>
                    <a:lnTo>
                      <a:pt x="99" y="482"/>
                    </a:lnTo>
                    <a:lnTo>
                      <a:pt x="96" y="490"/>
                    </a:lnTo>
                    <a:lnTo>
                      <a:pt x="93" y="496"/>
                    </a:lnTo>
                    <a:lnTo>
                      <a:pt x="90" y="502"/>
                    </a:lnTo>
                    <a:lnTo>
                      <a:pt x="88" y="509"/>
                    </a:lnTo>
                    <a:lnTo>
                      <a:pt x="84" y="515"/>
                    </a:lnTo>
                    <a:lnTo>
                      <a:pt x="82" y="521"/>
                    </a:lnTo>
                    <a:lnTo>
                      <a:pt x="79" y="529"/>
                    </a:lnTo>
                    <a:lnTo>
                      <a:pt x="76" y="535"/>
                    </a:lnTo>
                    <a:lnTo>
                      <a:pt x="72" y="542"/>
                    </a:lnTo>
                    <a:lnTo>
                      <a:pt x="70" y="548"/>
                    </a:lnTo>
                    <a:lnTo>
                      <a:pt x="67" y="555"/>
                    </a:lnTo>
                    <a:lnTo>
                      <a:pt x="64" y="562"/>
                    </a:lnTo>
                    <a:lnTo>
                      <a:pt x="62" y="569"/>
                    </a:lnTo>
                    <a:lnTo>
                      <a:pt x="61" y="576"/>
                    </a:lnTo>
                    <a:lnTo>
                      <a:pt x="57" y="583"/>
                    </a:lnTo>
                    <a:lnTo>
                      <a:pt x="55" y="590"/>
                    </a:lnTo>
                    <a:lnTo>
                      <a:pt x="53" y="598"/>
                    </a:lnTo>
                    <a:lnTo>
                      <a:pt x="52" y="606"/>
                    </a:lnTo>
                    <a:lnTo>
                      <a:pt x="49" y="612"/>
                    </a:lnTo>
                    <a:lnTo>
                      <a:pt x="48" y="620"/>
                    </a:lnTo>
                    <a:lnTo>
                      <a:pt x="45" y="627"/>
                    </a:lnTo>
                    <a:lnTo>
                      <a:pt x="45" y="635"/>
                    </a:lnTo>
                    <a:lnTo>
                      <a:pt x="38" y="637"/>
                    </a:lnTo>
                    <a:lnTo>
                      <a:pt x="29" y="639"/>
                    </a:lnTo>
                    <a:lnTo>
                      <a:pt x="18" y="641"/>
                    </a:lnTo>
                    <a:lnTo>
                      <a:pt x="12" y="645"/>
                    </a:lnTo>
                    <a:lnTo>
                      <a:pt x="5" y="634"/>
                    </a:lnTo>
                    <a:lnTo>
                      <a:pt x="3" y="623"/>
                    </a:lnTo>
                    <a:lnTo>
                      <a:pt x="0" y="614"/>
                    </a:lnTo>
                    <a:lnTo>
                      <a:pt x="0" y="604"/>
                    </a:lnTo>
                    <a:lnTo>
                      <a:pt x="0" y="593"/>
                    </a:lnTo>
                    <a:lnTo>
                      <a:pt x="4" y="583"/>
                    </a:lnTo>
                    <a:lnTo>
                      <a:pt x="7" y="574"/>
                    </a:lnTo>
                    <a:lnTo>
                      <a:pt x="12" y="563"/>
                    </a:lnTo>
                    <a:lnTo>
                      <a:pt x="14" y="552"/>
                    </a:lnTo>
                    <a:lnTo>
                      <a:pt x="21" y="543"/>
                    </a:lnTo>
                    <a:lnTo>
                      <a:pt x="23" y="533"/>
                    </a:lnTo>
                    <a:lnTo>
                      <a:pt x="30" y="523"/>
                    </a:lnTo>
                    <a:lnTo>
                      <a:pt x="32" y="514"/>
                    </a:lnTo>
                    <a:lnTo>
                      <a:pt x="38" y="504"/>
                    </a:lnTo>
                    <a:lnTo>
                      <a:pt x="39" y="493"/>
                    </a:lnTo>
                    <a:lnTo>
                      <a:pt x="43" y="483"/>
                    </a:lnTo>
                    <a:lnTo>
                      <a:pt x="45" y="476"/>
                    </a:lnTo>
                    <a:lnTo>
                      <a:pt x="49" y="469"/>
                    </a:lnTo>
                    <a:lnTo>
                      <a:pt x="53" y="463"/>
                    </a:lnTo>
                    <a:lnTo>
                      <a:pt x="55" y="456"/>
                    </a:lnTo>
                    <a:lnTo>
                      <a:pt x="59" y="449"/>
                    </a:lnTo>
                    <a:lnTo>
                      <a:pt x="63" y="442"/>
                    </a:lnTo>
                    <a:lnTo>
                      <a:pt x="67" y="435"/>
                    </a:lnTo>
                    <a:lnTo>
                      <a:pt x="71" y="428"/>
                    </a:lnTo>
                    <a:lnTo>
                      <a:pt x="75" y="421"/>
                    </a:lnTo>
                    <a:lnTo>
                      <a:pt x="77" y="414"/>
                    </a:lnTo>
                    <a:lnTo>
                      <a:pt x="82" y="408"/>
                    </a:lnTo>
                    <a:lnTo>
                      <a:pt x="86" y="402"/>
                    </a:lnTo>
                    <a:lnTo>
                      <a:pt x="90" y="395"/>
                    </a:lnTo>
                    <a:lnTo>
                      <a:pt x="93" y="389"/>
                    </a:lnTo>
                    <a:lnTo>
                      <a:pt x="98" y="381"/>
                    </a:lnTo>
                    <a:lnTo>
                      <a:pt x="102" y="375"/>
                    </a:lnTo>
                    <a:lnTo>
                      <a:pt x="105" y="367"/>
                    </a:lnTo>
                    <a:lnTo>
                      <a:pt x="108" y="361"/>
                    </a:lnTo>
                    <a:lnTo>
                      <a:pt x="112" y="355"/>
                    </a:lnTo>
                    <a:lnTo>
                      <a:pt x="114" y="348"/>
                    </a:lnTo>
                    <a:lnTo>
                      <a:pt x="118" y="341"/>
                    </a:lnTo>
                    <a:lnTo>
                      <a:pt x="122" y="334"/>
                    </a:lnTo>
                    <a:lnTo>
                      <a:pt x="125" y="326"/>
                    </a:lnTo>
                    <a:lnTo>
                      <a:pt x="130" y="320"/>
                    </a:lnTo>
                    <a:lnTo>
                      <a:pt x="131" y="312"/>
                    </a:lnTo>
                    <a:lnTo>
                      <a:pt x="135" y="306"/>
                    </a:lnTo>
                    <a:lnTo>
                      <a:pt x="138" y="300"/>
                    </a:lnTo>
                    <a:lnTo>
                      <a:pt x="141" y="293"/>
                    </a:lnTo>
                    <a:lnTo>
                      <a:pt x="145" y="286"/>
                    </a:lnTo>
                    <a:lnTo>
                      <a:pt x="148" y="279"/>
                    </a:lnTo>
                    <a:lnTo>
                      <a:pt x="152" y="273"/>
                    </a:lnTo>
                    <a:lnTo>
                      <a:pt x="154" y="265"/>
                    </a:lnTo>
                    <a:lnTo>
                      <a:pt x="157" y="258"/>
                    </a:lnTo>
                    <a:lnTo>
                      <a:pt x="159" y="250"/>
                    </a:lnTo>
                    <a:lnTo>
                      <a:pt x="162" y="244"/>
                    </a:lnTo>
                    <a:lnTo>
                      <a:pt x="163" y="237"/>
                    </a:lnTo>
                    <a:lnTo>
                      <a:pt x="166" y="230"/>
                    </a:lnTo>
                    <a:lnTo>
                      <a:pt x="168" y="222"/>
                    </a:lnTo>
                    <a:lnTo>
                      <a:pt x="170" y="216"/>
                    </a:lnTo>
                    <a:lnTo>
                      <a:pt x="173" y="209"/>
                    </a:lnTo>
                    <a:lnTo>
                      <a:pt x="175" y="202"/>
                    </a:lnTo>
                    <a:lnTo>
                      <a:pt x="177" y="194"/>
                    </a:lnTo>
                    <a:lnTo>
                      <a:pt x="179" y="186"/>
                    </a:lnTo>
                    <a:lnTo>
                      <a:pt x="181" y="179"/>
                    </a:lnTo>
                    <a:lnTo>
                      <a:pt x="182" y="171"/>
                    </a:lnTo>
                    <a:lnTo>
                      <a:pt x="185" y="163"/>
                    </a:lnTo>
                    <a:lnTo>
                      <a:pt x="185" y="156"/>
                    </a:lnTo>
                    <a:lnTo>
                      <a:pt x="188" y="149"/>
                    </a:lnTo>
                    <a:lnTo>
                      <a:pt x="188" y="140"/>
                    </a:lnTo>
                    <a:lnTo>
                      <a:pt x="189" y="134"/>
                    </a:lnTo>
                    <a:lnTo>
                      <a:pt x="189" y="125"/>
                    </a:lnTo>
                    <a:lnTo>
                      <a:pt x="190" y="119"/>
                    </a:lnTo>
                    <a:lnTo>
                      <a:pt x="190" y="110"/>
                    </a:lnTo>
                    <a:lnTo>
                      <a:pt x="191" y="104"/>
                    </a:lnTo>
                    <a:lnTo>
                      <a:pt x="191" y="95"/>
                    </a:lnTo>
                    <a:lnTo>
                      <a:pt x="193" y="88"/>
                    </a:lnTo>
                    <a:lnTo>
                      <a:pt x="191" y="79"/>
                    </a:lnTo>
                    <a:lnTo>
                      <a:pt x="191" y="72"/>
                    </a:lnTo>
                    <a:lnTo>
                      <a:pt x="191" y="64"/>
                    </a:lnTo>
                    <a:lnTo>
                      <a:pt x="191" y="56"/>
                    </a:lnTo>
                    <a:lnTo>
                      <a:pt x="190" y="47"/>
                    </a:lnTo>
                    <a:lnTo>
                      <a:pt x="189" y="40"/>
                    </a:lnTo>
                    <a:lnTo>
                      <a:pt x="188" y="32"/>
                    </a:lnTo>
                    <a:lnTo>
                      <a:pt x="188" y="25"/>
                    </a:lnTo>
                    <a:lnTo>
                      <a:pt x="193" y="16"/>
                    </a:lnTo>
                    <a:lnTo>
                      <a:pt x="196" y="11"/>
                    </a:lnTo>
                    <a:lnTo>
                      <a:pt x="200" y="4"/>
                    </a:lnTo>
                    <a:lnTo>
                      <a:pt x="205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62" name="Freeform 36"/>
              <p:cNvSpPr>
                <a:spLocks/>
              </p:cNvSpPr>
              <p:nvPr/>
            </p:nvSpPr>
            <p:spPr bwMode="auto">
              <a:xfrm>
                <a:off x="3018" y="2703"/>
                <a:ext cx="107" cy="81"/>
              </a:xfrm>
              <a:custGeom>
                <a:avLst/>
                <a:gdLst>
                  <a:gd name="T0" fmla="*/ 6 w 321"/>
                  <a:gd name="T1" fmla="*/ 0 h 245"/>
                  <a:gd name="T2" fmla="*/ 14 w 321"/>
                  <a:gd name="T3" fmla="*/ 1 h 245"/>
                  <a:gd name="T4" fmla="*/ 21 w 321"/>
                  <a:gd name="T5" fmla="*/ 3 h 245"/>
                  <a:gd name="T6" fmla="*/ 27 w 321"/>
                  <a:gd name="T7" fmla="*/ 4 h 245"/>
                  <a:gd name="T8" fmla="*/ 31 w 321"/>
                  <a:gd name="T9" fmla="*/ 6 h 245"/>
                  <a:gd name="T10" fmla="*/ 37 w 321"/>
                  <a:gd name="T11" fmla="*/ 8 h 245"/>
                  <a:gd name="T12" fmla="*/ 44 w 321"/>
                  <a:gd name="T13" fmla="*/ 11 h 245"/>
                  <a:gd name="T14" fmla="*/ 52 w 321"/>
                  <a:gd name="T15" fmla="*/ 15 h 245"/>
                  <a:gd name="T16" fmla="*/ 60 w 321"/>
                  <a:gd name="T17" fmla="*/ 20 h 245"/>
                  <a:gd name="T18" fmla="*/ 67 w 321"/>
                  <a:gd name="T19" fmla="*/ 24 h 245"/>
                  <a:gd name="T20" fmla="*/ 73 w 321"/>
                  <a:gd name="T21" fmla="*/ 29 h 245"/>
                  <a:gd name="T22" fmla="*/ 80 w 321"/>
                  <a:gd name="T23" fmla="*/ 35 h 245"/>
                  <a:gd name="T24" fmla="*/ 86 w 321"/>
                  <a:gd name="T25" fmla="*/ 41 h 245"/>
                  <a:gd name="T26" fmla="*/ 91 w 321"/>
                  <a:gd name="T27" fmla="*/ 47 h 245"/>
                  <a:gd name="T28" fmla="*/ 96 w 321"/>
                  <a:gd name="T29" fmla="*/ 54 h 245"/>
                  <a:gd name="T30" fmla="*/ 101 w 321"/>
                  <a:gd name="T31" fmla="*/ 61 h 245"/>
                  <a:gd name="T32" fmla="*/ 104 w 321"/>
                  <a:gd name="T33" fmla="*/ 66 h 245"/>
                  <a:gd name="T34" fmla="*/ 106 w 321"/>
                  <a:gd name="T35" fmla="*/ 70 h 245"/>
                  <a:gd name="T36" fmla="*/ 104 w 321"/>
                  <a:gd name="T37" fmla="*/ 74 h 245"/>
                  <a:gd name="T38" fmla="*/ 100 w 321"/>
                  <a:gd name="T39" fmla="*/ 78 h 245"/>
                  <a:gd name="T40" fmla="*/ 96 w 321"/>
                  <a:gd name="T41" fmla="*/ 77 h 245"/>
                  <a:gd name="T42" fmla="*/ 90 w 321"/>
                  <a:gd name="T43" fmla="*/ 71 h 245"/>
                  <a:gd name="T44" fmla="*/ 85 w 321"/>
                  <a:gd name="T45" fmla="*/ 65 h 245"/>
                  <a:gd name="T46" fmla="*/ 80 w 321"/>
                  <a:gd name="T47" fmla="*/ 59 h 245"/>
                  <a:gd name="T48" fmla="*/ 74 w 321"/>
                  <a:gd name="T49" fmla="*/ 53 h 245"/>
                  <a:gd name="T50" fmla="*/ 68 w 321"/>
                  <a:gd name="T51" fmla="*/ 48 h 245"/>
                  <a:gd name="T52" fmla="*/ 62 w 321"/>
                  <a:gd name="T53" fmla="*/ 43 h 245"/>
                  <a:gd name="T54" fmla="*/ 56 w 321"/>
                  <a:gd name="T55" fmla="*/ 38 h 245"/>
                  <a:gd name="T56" fmla="*/ 50 w 321"/>
                  <a:gd name="T57" fmla="*/ 34 h 245"/>
                  <a:gd name="T58" fmla="*/ 44 w 321"/>
                  <a:gd name="T59" fmla="*/ 29 h 245"/>
                  <a:gd name="T60" fmla="*/ 37 w 321"/>
                  <a:gd name="T61" fmla="*/ 26 h 245"/>
                  <a:gd name="T62" fmla="*/ 31 w 321"/>
                  <a:gd name="T63" fmla="*/ 22 h 245"/>
                  <a:gd name="T64" fmla="*/ 24 w 321"/>
                  <a:gd name="T65" fmla="*/ 20 h 245"/>
                  <a:gd name="T66" fmla="*/ 17 w 321"/>
                  <a:gd name="T67" fmla="*/ 17 h 245"/>
                  <a:gd name="T68" fmla="*/ 11 w 321"/>
                  <a:gd name="T69" fmla="*/ 16 h 245"/>
                  <a:gd name="T70" fmla="*/ 3 w 321"/>
                  <a:gd name="T71" fmla="*/ 15 h 245"/>
                  <a:gd name="T72" fmla="*/ 0 w 321"/>
                  <a:gd name="T73" fmla="*/ 13 h 245"/>
                  <a:gd name="T74" fmla="*/ 0 w 321"/>
                  <a:gd name="T75" fmla="*/ 9 h 245"/>
                  <a:gd name="T76" fmla="*/ 1 w 321"/>
                  <a:gd name="T77" fmla="*/ 4 h 245"/>
                  <a:gd name="T78" fmla="*/ 2 w 321"/>
                  <a:gd name="T79" fmla="*/ 0 h 245"/>
                  <a:gd name="T80" fmla="*/ 3 w 321"/>
                  <a:gd name="T81" fmla="*/ 0 h 245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321"/>
                  <a:gd name="T124" fmla="*/ 0 h 245"/>
                  <a:gd name="T125" fmla="*/ 321 w 321"/>
                  <a:gd name="T126" fmla="*/ 245 h 245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321" h="245">
                    <a:moveTo>
                      <a:pt x="8" y="0"/>
                    </a:moveTo>
                    <a:lnTo>
                      <a:pt x="17" y="0"/>
                    </a:lnTo>
                    <a:lnTo>
                      <a:pt x="30" y="3"/>
                    </a:lnTo>
                    <a:lnTo>
                      <a:pt x="41" y="4"/>
                    </a:lnTo>
                    <a:lnTo>
                      <a:pt x="53" y="6"/>
                    </a:lnTo>
                    <a:lnTo>
                      <a:pt x="64" y="9"/>
                    </a:lnTo>
                    <a:lnTo>
                      <a:pt x="76" y="13"/>
                    </a:lnTo>
                    <a:lnTo>
                      <a:pt x="82" y="13"/>
                    </a:lnTo>
                    <a:lnTo>
                      <a:pt x="88" y="17"/>
                    </a:lnTo>
                    <a:lnTo>
                      <a:pt x="94" y="18"/>
                    </a:lnTo>
                    <a:lnTo>
                      <a:pt x="101" y="20"/>
                    </a:lnTo>
                    <a:lnTo>
                      <a:pt x="111" y="24"/>
                    </a:lnTo>
                    <a:lnTo>
                      <a:pt x="123" y="29"/>
                    </a:lnTo>
                    <a:lnTo>
                      <a:pt x="133" y="34"/>
                    </a:lnTo>
                    <a:lnTo>
                      <a:pt x="146" y="41"/>
                    </a:lnTo>
                    <a:lnTo>
                      <a:pt x="156" y="46"/>
                    </a:lnTo>
                    <a:lnTo>
                      <a:pt x="167" y="52"/>
                    </a:lnTo>
                    <a:lnTo>
                      <a:pt x="179" y="60"/>
                    </a:lnTo>
                    <a:lnTo>
                      <a:pt x="191" y="67"/>
                    </a:lnTo>
                    <a:lnTo>
                      <a:pt x="201" y="74"/>
                    </a:lnTo>
                    <a:lnTo>
                      <a:pt x="211" y="81"/>
                    </a:lnTo>
                    <a:lnTo>
                      <a:pt x="220" y="89"/>
                    </a:lnTo>
                    <a:lnTo>
                      <a:pt x="230" y="98"/>
                    </a:lnTo>
                    <a:lnTo>
                      <a:pt x="239" y="106"/>
                    </a:lnTo>
                    <a:lnTo>
                      <a:pt x="250" y="115"/>
                    </a:lnTo>
                    <a:lnTo>
                      <a:pt x="257" y="124"/>
                    </a:lnTo>
                    <a:lnTo>
                      <a:pt x="266" y="134"/>
                    </a:lnTo>
                    <a:lnTo>
                      <a:pt x="274" y="143"/>
                    </a:lnTo>
                    <a:lnTo>
                      <a:pt x="282" y="153"/>
                    </a:lnTo>
                    <a:lnTo>
                      <a:pt x="289" y="162"/>
                    </a:lnTo>
                    <a:lnTo>
                      <a:pt x="297" y="173"/>
                    </a:lnTo>
                    <a:lnTo>
                      <a:pt x="303" y="183"/>
                    </a:lnTo>
                    <a:lnTo>
                      <a:pt x="310" y="195"/>
                    </a:lnTo>
                    <a:lnTo>
                      <a:pt x="312" y="200"/>
                    </a:lnTo>
                    <a:lnTo>
                      <a:pt x="315" y="206"/>
                    </a:lnTo>
                    <a:lnTo>
                      <a:pt x="319" y="213"/>
                    </a:lnTo>
                    <a:lnTo>
                      <a:pt x="321" y="219"/>
                    </a:lnTo>
                    <a:lnTo>
                      <a:pt x="312" y="223"/>
                    </a:lnTo>
                    <a:lnTo>
                      <a:pt x="306" y="231"/>
                    </a:lnTo>
                    <a:lnTo>
                      <a:pt x="301" y="236"/>
                    </a:lnTo>
                    <a:lnTo>
                      <a:pt x="296" y="245"/>
                    </a:lnTo>
                    <a:lnTo>
                      <a:pt x="287" y="234"/>
                    </a:lnTo>
                    <a:lnTo>
                      <a:pt x="279" y="224"/>
                    </a:lnTo>
                    <a:lnTo>
                      <a:pt x="271" y="215"/>
                    </a:lnTo>
                    <a:lnTo>
                      <a:pt x="264" y="206"/>
                    </a:lnTo>
                    <a:lnTo>
                      <a:pt x="255" y="196"/>
                    </a:lnTo>
                    <a:lnTo>
                      <a:pt x="247" y="187"/>
                    </a:lnTo>
                    <a:lnTo>
                      <a:pt x="239" y="178"/>
                    </a:lnTo>
                    <a:lnTo>
                      <a:pt x="232" y="171"/>
                    </a:lnTo>
                    <a:lnTo>
                      <a:pt x="221" y="160"/>
                    </a:lnTo>
                    <a:lnTo>
                      <a:pt x="214" y="153"/>
                    </a:lnTo>
                    <a:lnTo>
                      <a:pt x="203" y="145"/>
                    </a:lnTo>
                    <a:lnTo>
                      <a:pt x="196" y="138"/>
                    </a:lnTo>
                    <a:lnTo>
                      <a:pt x="187" y="129"/>
                    </a:lnTo>
                    <a:lnTo>
                      <a:pt x="179" y="122"/>
                    </a:lnTo>
                    <a:lnTo>
                      <a:pt x="169" y="116"/>
                    </a:lnTo>
                    <a:lnTo>
                      <a:pt x="161" y="110"/>
                    </a:lnTo>
                    <a:lnTo>
                      <a:pt x="151" y="102"/>
                    </a:lnTo>
                    <a:lnTo>
                      <a:pt x="142" y="96"/>
                    </a:lnTo>
                    <a:lnTo>
                      <a:pt x="132" y="89"/>
                    </a:lnTo>
                    <a:lnTo>
                      <a:pt x="123" y="83"/>
                    </a:lnTo>
                    <a:lnTo>
                      <a:pt x="112" y="78"/>
                    </a:lnTo>
                    <a:lnTo>
                      <a:pt x="102" y="74"/>
                    </a:lnTo>
                    <a:lnTo>
                      <a:pt x="93" y="67"/>
                    </a:lnTo>
                    <a:lnTo>
                      <a:pt x="84" y="65"/>
                    </a:lnTo>
                    <a:lnTo>
                      <a:pt x="73" y="60"/>
                    </a:lnTo>
                    <a:lnTo>
                      <a:pt x="64" y="56"/>
                    </a:lnTo>
                    <a:lnTo>
                      <a:pt x="52" y="52"/>
                    </a:lnTo>
                    <a:lnTo>
                      <a:pt x="42" y="51"/>
                    </a:lnTo>
                    <a:lnTo>
                      <a:pt x="32" y="47"/>
                    </a:lnTo>
                    <a:lnTo>
                      <a:pt x="20" y="46"/>
                    </a:lnTo>
                    <a:lnTo>
                      <a:pt x="10" y="45"/>
                    </a:lnTo>
                    <a:lnTo>
                      <a:pt x="0" y="45"/>
                    </a:lnTo>
                    <a:lnTo>
                      <a:pt x="0" y="39"/>
                    </a:lnTo>
                    <a:lnTo>
                      <a:pt x="0" y="34"/>
                    </a:lnTo>
                    <a:lnTo>
                      <a:pt x="1" y="27"/>
                    </a:lnTo>
                    <a:lnTo>
                      <a:pt x="1" y="20"/>
                    </a:lnTo>
                    <a:lnTo>
                      <a:pt x="2" y="13"/>
                    </a:lnTo>
                    <a:lnTo>
                      <a:pt x="5" y="6"/>
                    </a:lnTo>
                    <a:lnTo>
                      <a:pt x="6" y="1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63" name="Freeform 37"/>
              <p:cNvSpPr>
                <a:spLocks/>
              </p:cNvSpPr>
              <p:nvPr/>
            </p:nvSpPr>
            <p:spPr bwMode="auto">
              <a:xfrm>
                <a:off x="2939" y="2486"/>
                <a:ext cx="386" cy="607"/>
              </a:xfrm>
              <a:custGeom>
                <a:avLst/>
                <a:gdLst>
                  <a:gd name="T0" fmla="*/ 69 w 1159"/>
                  <a:gd name="T1" fmla="*/ 34 h 1819"/>
                  <a:gd name="T2" fmla="*/ 129 w 1159"/>
                  <a:gd name="T3" fmla="*/ 9 h 1819"/>
                  <a:gd name="T4" fmla="*/ 185 w 1159"/>
                  <a:gd name="T5" fmla="*/ 6 h 1819"/>
                  <a:gd name="T6" fmla="*/ 140 w 1159"/>
                  <a:gd name="T7" fmla="*/ 10 h 1819"/>
                  <a:gd name="T8" fmla="*/ 92 w 1159"/>
                  <a:gd name="T9" fmla="*/ 25 h 1819"/>
                  <a:gd name="T10" fmla="*/ 45 w 1159"/>
                  <a:gd name="T11" fmla="*/ 57 h 1819"/>
                  <a:gd name="T12" fmla="*/ 13 w 1159"/>
                  <a:gd name="T13" fmla="*/ 91 h 1819"/>
                  <a:gd name="T14" fmla="*/ 67 w 1159"/>
                  <a:gd name="T15" fmla="*/ 50 h 1819"/>
                  <a:gd name="T16" fmla="*/ 122 w 1159"/>
                  <a:gd name="T17" fmla="*/ 25 h 1819"/>
                  <a:gd name="T18" fmla="*/ 114 w 1159"/>
                  <a:gd name="T19" fmla="*/ 35 h 1819"/>
                  <a:gd name="T20" fmla="*/ 56 w 1159"/>
                  <a:gd name="T21" fmla="*/ 69 h 1819"/>
                  <a:gd name="T22" fmla="*/ 3 w 1159"/>
                  <a:gd name="T23" fmla="*/ 117 h 1819"/>
                  <a:gd name="T24" fmla="*/ 54 w 1159"/>
                  <a:gd name="T25" fmla="*/ 83 h 1819"/>
                  <a:gd name="T26" fmla="*/ 100 w 1159"/>
                  <a:gd name="T27" fmla="*/ 56 h 1819"/>
                  <a:gd name="T28" fmla="*/ 110 w 1159"/>
                  <a:gd name="T29" fmla="*/ 63 h 1819"/>
                  <a:gd name="T30" fmla="*/ 186 w 1159"/>
                  <a:gd name="T31" fmla="*/ 47 h 1819"/>
                  <a:gd name="T32" fmla="*/ 238 w 1159"/>
                  <a:gd name="T33" fmla="*/ 51 h 1819"/>
                  <a:gd name="T34" fmla="*/ 297 w 1159"/>
                  <a:gd name="T35" fmla="*/ 86 h 1819"/>
                  <a:gd name="T36" fmla="*/ 210 w 1159"/>
                  <a:gd name="T37" fmla="*/ 49 h 1819"/>
                  <a:gd name="T38" fmla="*/ 178 w 1159"/>
                  <a:gd name="T39" fmla="*/ 60 h 1819"/>
                  <a:gd name="T40" fmla="*/ 238 w 1159"/>
                  <a:gd name="T41" fmla="*/ 63 h 1819"/>
                  <a:gd name="T42" fmla="*/ 312 w 1159"/>
                  <a:gd name="T43" fmla="*/ 109 h 1819"/>
                  <a:gd name="T44" fmla="*/ 345 w 1159"/>
                  <a:gd name="T45" fmla="*/ 198 h 1819"/>
                  <a:gd name="T46" fmla="*/ 326 w 1159"/>
                  <a:gd name="T47" fmla="*/ 296 h 1819"/>
                  <a:gd name="T48" fmla="*/ 278 w 1159"/>
                  <a:gd name="T49" fmla="*/ 373 h 1819"/>
                  <a:gd name="T50" fmla="*/ 247 w 1159"/>
                  <a:gd name="T51" fmla="*/ 420 h 1819"/>
                  <a:gd name="T52" fmla="*/ 232 w 1159"/>
                  <a:gd name="T53" fmla="*/ 465 h 1819"/>
                  <a:gd name="T54" fmla="*/ 227 w 1159"/>
                  <a:gd name="T55" fmla="*/ 528 h 1819"/>
                  <a:gd name="T56" fmla="*/ 207 w 1159"/>
                  <a:gd name="T57" fmla="*/ 553 h 1819"/>
                  <a:gd name="T58" fmla="*/ 154 w 1159"/>
                  <a:gd name="T59" fmla="*/ 567 h 1819"/>
                  <a:gd name="T60" fmla="*/ 102 w 1159"/>
                  <a:gd name="T61" fmla="*/ 541 h 1819"/>
                  <a:gd name="T62" fmla="*/ 89 w 1159"/>
                  <a:gd name="T63" fmla="*/ 480 h 1819"/>
                  <a:gd name="T64" fmla="*/ 82 w 1159"/>
                  <a:gd name="T65" fmla="*/ 478 h 1819"/>
                  <a:gd name="T66" fmla="*/ 89 w 1159"/>
                  <a:gd name="T67" fmla="*/ 544 h 1819"/>
                  <a:gd name="T68" fmla="*/ 116 w 1159"/>
                  <a:gd name="T69" fmla="*/ 571 h 1819"/>
                  <a:gd name="T70" fmla="*/ 78 w 1159"/>
                  <a:gd name="T71" fmla="*/ 527 h 1819"/>
                  <a:gd name="T72" fmla="*/ 71 w 1159"/>
                  <a:gd name="T73" fmla="*/ 460 h 1819"/>
                  <a:gd name="T74" fmla="*/ 59 w 1159"/>
                  <a:gd name="T75" fmla="*/ 428 h 1819"/>
                  <a:gd name="T76" fmla="*/ 64 w 1159"/>
                  <a:gd name="T77" fmla="*/ 485 h 1819"/>
                  <a:gd name="T78" fmla="*/ 70 w 1159"/>
                  <a:gd name="T79" fmla="*/ 535 h 1819"/>
                  <a:gd name="T80" fmla="*/ 116 w 1159"/>
                  <a:gd name="T81" fmla="*/ 582 h 1819"/>
                  <a:gd name="T82" fmla="*/ 92 w 1159"/>
                  <a:gd name="T83" fmla="*/ 577 h 1819"/>
                  <a:gd name="T84" fmla="*/ 63 w 1159"/>
                  <a:gd name="T85" fmla="*/ 531 h 1819"/>
                  <a:gd name="T86" fmla="*/ 57 w 1159"/>
                  <a:gd name="T87" fmla="*/ 473 h 1819"/>
                  <a:gd name="T88" fmla="*/ 51 w 1159"/>
                  <a:gd name="T89" fmla="*/ 492 h 1819"/>
                  <a:gd name="T90" fmla="*/ 59 w 1159"/>
                  <a:gd name="T91" fmla="*/ 553 h 1819"/>
                  <a:gd name="T92" fmla="*/ 114 w 1159"/>
                  <a:gd name="T93" fmla="*/ 601 h 1819"/>
                  <a:gd name="T94" fmla="*/ 160 w 1159"/>
                  <a:gd name="T95" fmla="*/ 607 h 1819"/>
                  <a:gd name="T96" fmla="*/ 206 w 1159"/>
                  <a:gd name="T97" fmla="*/ 599 h 1819"/>
                  <a:gd name="T98" fmla="*/ 258 w 1159"/>
                  <a:gd name="T99" fmla="*/ 553 h 1819"/>
                  <a:gd name="T100" fmla="*/ 265 w 1159"/>
                  <a:gd name="T101" fmla="*/ 502 h 1819"/>
                  <a:gd name="T102" fmla="*/ 284 w 1159"/>
                  <a:gd name="T103" fmla="*/ 428 h 1819"/>
                  <a:gd name="T104" fmla="*/ 322 w 1159"/>
                  <a:gd name="T105" fmla="*/ 373 h 1819"/>
                  <a:gd name="T106" fmla="*/ 364 w 1159"/>
                  <a:gd name="T107" fmla="*/ 312 h 1819"/>
                  <a:gd name="T108" fmla="*/ 382 w 1159"/>
                  <a:gd name="T109" fmla="*/ 250 h 1819"/>
                  <a:gd name="T110" fmla="*/ 384 w 1159"/>
                  <a:gd name="T111" fmla="*/ 182 h 1819"/>
                  <a:gd name="T112" fmla="*/ 374 w 1159"/>
                  <a:gd name="T113" fmla="*/ 135 h 1819"/>
                  <a:gd name="T114" fmla="*/ 343 w 1159"/>
                  <a:gd name="T115" fmla="*/ 78 h 1819"/>
                  <a:gd name="T116" fmla="*/ 250 w 1159"/>
                  <a:gd name="T117" fmla="*/ 13 h 1819"/>
                  <a:gd name="T118" fmla="*/ 133 w 1159"/>
                  <a:gd name="T119" fmla="*/ 4 h 1819"/>
                  <a:gd name="T120" fmla="*/ 22 w 1159"/>
                  <a:gd name="T121" fmla="*/ 61 h 1819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159"/>
                  <a:gd name="T184" fmla="*/ 0 h 1819"/>
                  <a:gd name="T185" fmla="*/ 1159 w 1159"/>
                  <a:gd name="T186" fmla="*/ 1819 h 1819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159" h="1819">
                    <a:moveTo>
                      <a:pt x="39" y="212"/>
                    </a:moveTo>
                    <a:lnTo>
                      <a:pt x="46" y="206"/>
                    </a:lnTo>
                    <a:lnTo>
                      <a:pt x="55" y="201"/>
                    </a:lnTo>
                    <a:lnTo>
                      <a:pt x="63" y="195"/>
                    </a:lnTo>
                    <a:lnTo>
                      <a:pt x="72" y="189"/>
                    </a:lnTo>
                    <a:lnTo>
                      <a:pt x="80" y="183"/>
                    </a:lnTo>
                    <a:lnTo>
                      <a:pt x="89" y="178"/>
                    </a:lnTo>
                    <a:lnTo>
                      <a:pt x="96" y="171"/>
                    </a:lnTo>
                    <a:lnTo>
                      <a:pt x="105" y="166"/>
                    </a:lnTo>
                    <a:lnTo>
                      <a:pt x="113" y="160"/>
                    </a:lnTo>
                    <a:lnTo>
                      <a:pt x="122" y="155"/>
                    </a:lnTo>
                    <a:lnTo>
                      <a:pt x="130" y="148"/>
                    </a:lnTo>
                    <a:lnTo>
                      <a:pt x="139" y="143"/>
                    </a:lnTo>
                    <a:lnTo>
                      <a:pt x="146" y="138"/>
                    </a:lnTo>
                    <a:lnTo>
                      <a:pt x="155" y="133"/>
                    </a:lnTo>
                    <a:lnTo>
                      <a:pt x="163" y="128"/>
                    </a:lnTo>
                    <a:lnTo>
                      <a:pt x="173" y="124"/>
                    </a:lnTo>
                    <a:lnTo>
                      <a:pt x="181" y="118"/>
                    </a:lnTo>
                    <a:lnTo>
                      <a:pt x="190" y="113"/>
                    </a:lnTo>
                    <a:lnTo>
                      <a:pt x="199" y="107"/>
                    </a:lnTo>
                    <a:lnTo>
                      <a:pt x="208" y="102"/>
                    </a:lnTo>
                    <a:lnTo>
                      <a:pt x="216" y="97"/>
                    </a:lnTo>
                    <a:lnTo>
                      <a:pt x="225" y="93"/>
                    </a:lnTo>
                    <a:lnTo>
                      <a:pt x="234" y="87"/>
                    </a:lnTo>
                    <a:lnTo>
                      <a:pt x="244" y="85"/>
                    </a:lnTo>
                    <a:lnTo>
                      <a:pt x="252" y="78"/>
                    </a:lnTo>
                    <a:lnTo>
                      <a:pt x="261" y="74"/>
                    </a:lnTo>
                    <a:lnTo>
                      <a:pt x="270" y="71"/>
                    </a:lnTo>
                    <a:lnTo>
                      <a:pt x="279" y="67"/>
                    </a:lnTo>
                    <a:lnTo>
                      <a:pt x="288" y="63"/>
                    </a:lnTo>
                    <a:lnTo>
                      <a:pt x="298" y="58"/>
                    </a:lnTo>
                    <a:lnTo>
                      <a:pt x="308" y="55"/>
                    </a:lnTo>
                    <a:lnTo>
                      <a:pt x="317" y="51"/>
                    </a:lnTo>
                    <a:lnTo>
                      <a:pt x="325" y="48"/>
                    </a:lnTo>
                    <a:lnTo>
                      <a:pt x="332" y="45"/>
                    </a:lnTo>
                    <a:lnTo>
                      <a:pt x="340" y="41"/>
                    </a:lnTo>
                    <a:lnTo>
                      <a:pt x="348" y="40"/>
                    </a:lnTo>
                    <a:lnTo>
                      <a:pt x="354" y="36"/>
                    </a:lnTo>
                    <a:lnTo>
                      <a:pt x="362" y="34"/>
                    </a:lnTo>
                    <a:lnTo>
                      <a:pt x="370" y="31"/>
                    </a:lnTo>
                    <a:lnTo>
                      <a:pt x="379" y="31"/>
                    </a:lnTo>
                    <a:lnTo>
                      <a:pt x="386" y="27"/>
                    </a:lnTo>
                    <a:lnTo>
                      <a:pt x="394" y="25"/>
                    </a:lnTo>
                    <a:lnTo>
                      <a:pt x="402" y="23"/>
                    </a:lnTo>
                    <a:lnTo>
                      <a:pt x="409" y="22"/>
                    </a:lnTo>
                    <a:lnTo>
                      <a:pt x="418" y="20"/>
                    </a:lnTo>
                    <a:lnTo>
                      <a:pt x="426" y="18"/>
                    </a:lnTo>
                    <a:lnTo>
                      <a:pt x="434" y="17"/>
                    </a:lnTo>
                    <a:lnTo>
                      <a:pt x="443" y="17"/>
                    </a:lnTo>
                    <a:lnTo>
                      <a:pt x="449" y="14"/>
                    </a:lnTo>
                    <a:lnTo>
                      <a:pt x="458" y="13"/>
                    </a:lnTo>
                    <a:lnTo>
                      <a:pt x="466" y="12"/>
                    </a:lnTo>
                    <a:lnTo>
                      <a:pt x="475" y="12"/>
                    </a:lnTo>
                    <a:lnTo>
                      <a:pt x="481" y="11"/>
                    </a:lnTo>
                    <a:lnTo>
                      <a:pt x="490" y="11"/>
                    </a:lnTo>
                    <a:lnTo>
                      <a:pt x="498" y="11"/>
                    </a:lnTo>
                    <a:lnTo>
                      <a:pt x="507" y="12"/>
                    </a:lnTo>
                    <a:lnTo>
                      <a:pt x="514" y="12"/>
                    </a:lnTo>
                    <a:lnTo>
                      <a:pt x="522" y="12"/>
                    </a:lnTo>
                    <a:lnTo>
                      <a:pt x="530" y="12"/>
                    </a:lnTo>
                    <a:lnTo>
                      <a:pt x="539" y="14"/>
                    </a:lnTo>
                    <a:lnTo>
                      <a:pt x="546" y="14"/>
                    </a:lnTo>
                    <a:lnTo>
                      <a:pt x="555" y="17"/>
                    </a:lnTo>
                    <a:lnTo>
                      <a:pt x="563" y="17"/>
                    </a:lnTo>
                    <a:lnTo>
                      <a:pt x="572" y="21"/>
                    </a:lnTo>
                    <a:lnTo>
                      <a:pt x="562" y="20"/>
                    </a:lnTo>
                    <a:lnTo>
                      <a:pt x="554" y="18"/>
                    </a:lnTo>
                    <a:lnTo>
                      <a:pt x="544" y="18"/>
                    </a:lnTo>
                    <a:lnTo>
                      <a:pt x="536" y="18"/>
                    </a:lnTo>
                    <a:lnTo>
                      <a:pt x="527" y="18"/>
                    </a:lnTo>
                    <a:lnTo>
                      <a:pt x="520" y="18"/>
                    </a:lnTo>
                    <a:lnTo>
                      <a:pt x="511" y="18"/>
                    </a:lnTo>
                    <a:lnTo>
                      <a:pt x="504" y="20"/>
                    </a:lnTo>
                    <a:lnTo>
                      <a:pt x="495" y="20"/>
                    </a:lnTo>
                    <a:lnTo>
                      <a:pt x="488" y="20"/>
                    </a:lnTo>
                    <a:lnTo>
                      <a:pt x="480" y="21"/>
                    </a:lnTo>
                    <a:lnTo>
                      <a:pt x="472" y="22"/>
                    </a:lnTo>
                    <a:lnTo>
                      <a:pt x="464" y="22"/>
                    </a:lnTo>
                    <a:lnTo>
                      <a:pt x="457" y="23"/>
                    </a:lnTo>
                    <a:lnTo>
                      <a:pt x="450" y="23"/>
                    </a:lnTo>
                    <a:lnTo>
                      <a:pt x="444" y="26"/>
                    </a:lnTo>
                    <a:lnTo>
                      <a:pt x="436" y="26"/>
                    </a:lnTo>
                    <a:lnTo>
                      <a:pt x="429" y="27"/>
                    </a:lnTo>
                    <a:lnTo>
                      <a:pt x="421" y="29"/>
                    </a:lnTo>
                    <a:lnTo>
                      <a:pt x="414" y="31"/>
                    </a:lnTo>
                    <a:lnTo>
                      <a:pt x="408" y="31"/>
                    </a:lnTo>
                    <a:lnTo>
                      <a:pt x="402" y="34"/>
                    </a:lnTo>
                    <a:lnTo>
                      <a:pt x="394" y="35"/>
                    </a:lnTo>
                    <a:lnTo>
                      <a:pt x="389" y="37"/>
                    </a:lnTo>
                    <a:lnTo>
                      <a:pt x="382" y="39"/>
                    </a:lnTo>
                    <a:lnTo>
                      <a:pt x="376" y="40"/>
                    </a:lnTo>
                    <a:lnTo>
                      <a:pt x="370" y="41"/>
                    </a:lnTo>
                    <a:lnTo>
                      <a:pt x="363" y="44"/>
                    </a:lnTo>
                    <a:lnTo>
                      <a:pt x="350" y="48"/>
                    </a:lnTo>
                    <a:lnTo>
                      <a:pt x="340" y="51"/>
                    </a:lnTo>
                    <a:lnTo>
                      <a:pt x="332" y="53"/>
                    </a:lnTo>
                    <a:lnTo>
                      <a:pt x="326" y="55"/>
                    </a:lnTo>
                    <a:lnTo>
                      <a:pt x="320" y="57"/>
                    </a:lnTo>
                    <a:lnTo>
                      <a:pt x="313" y="59"/>
                    </a:lnTo>
                    <a:lnTo>
                      <a:pt x="307" y="62"/>
                    </a:lnTo>
                    <a:lnTo>
                      <a:pt x="300" y="63"/>
                    </a:lnTo>
                    <a:lnTo>
                      <a:pt x="294" y="67"/>
                    </a:lnTo>
                    <a:lnTo>
                      <a:pt x="288" y="71"/>
                    </a:lnTo>
                    <a:lnTo>
                      <a:pt x="281" y="72"/>
                    </a:lnTo>
                    <a:lnTo>
                      <a:pt x="275" y="74"/>
                    </a:lnTo>
                    <a:lnTo>
                      <a:pt x="270" y="78"/>
                    </a:lnTo>
                    <a:lnTo>
                      <a:pt x="263" y="81"/>
                    </a:lnTo>
                    <a:lnTo>
                      <a:pt x="257" y="85"/>
                    </a:lnTo>
                    <a:lnTo>
                      <a:pt x="250" y="87"/>
                    </a:lnTo>
                    <a:lnTo>
                      <a:pt x="245" y="91"/>
                    </a:lnTo>
                    <a:lnTo>
                      <a:pt x="239" y="95"/>
                    </a:lnTo>
                    <a:lnTo>
                      <a:pt x="231" y="99"/>
                    </a:lnTo>
                    <a:lnTo>
                      <a:pt x="225" y="101"/>
                    </a:lnTo>
                    <a:lnTo>
                      <a:pt x="218" y="106"/>
                    </a:lnTo>
                    <a:lnTo>
                      <a:pt x="212" y="110"/>
                    </a:lnTo>
                    <a:lnTo>
                      <a:pt x="205" y="115"/>
                    </a:lnTo>
                    <a:lnTo>
                      <a:pt x="199" y="120"/>
                    </a:lnTo>
                    <a:lnTo>
                      <a:pt x="193" y="125"/>
                    </a:lnTo>
                    <a:lnTo>
                      <a:pt x="185" y="130"/>
                    </a:lnTo>
                    <a:lnTo>
                      <a:pt x="177" y="134"/>
                    </a:lnTo>
                    <a:lnTo>
                      <a:pt x="171" y="141"/>
                    </a:lnTo>
                    <a:lnTo>
                      <a:pt x="163" y="146"/>
                    </a:lnTo>
                    <a:lnTo>
                      <a:pt x="157" y="152"/>
                    </a:lnTo>
                    <a:lnTo>
                      <a:pt x="149" y="157"/>
                    </a:lnTo>
                    <a:lnTo>
                      <a:pt x="141" y="164"/>
                    </a:lnTo>
                    <a:lnTo>
                      <a:pt x="134" y="171"/>
                    </a:lnTo>
                    <a:lnTo>
                      <a:pt x="126" y="179"/>
                    </a:lnTo>
                    <a:lnTo>
                      <a:pt x="117" y="184"/>
                    </a:lnTo>
                    <a:lnTo>
                      <a:pt x="109" y="190"/>
                    </a:lnTo>
                    <a:lnTo>
                      <a:pt x="100" y="195"/>
                    </a:lnTo>
                    <a:lnTo>
                      <a:pt x="93" y="203"/>
                    </a:lnTo>
                    <a:lnTo>
                      <a:pt x="84" y="209"/>
                    </a:lnTo>
                    <a:lnTo>
                      <a:pt x="77" y="216"/>
                    </a:lnTo>
                    <a:lnTo>
                      <a:pt x="68" y="222"/>
                    </a:lnTo>
                    <a:lnTo>
                      <a:pt x="62" y="229"/>
                    </a:lnTo>
                    <a:lnTo>
                      <a:pt x="53" y="235"/>
                    </a:lnTo>
                    <a:lnTo>
                      <a:pt x="45" y="241"/>
                    </a:lnTo>
                    <a:lnTo>
                      <a:pt x="37" y="249"/>
                    </a:lnTo>
                    <a:lnTo>
                      <a:pt x="30" y="255"/>
                    </a:lnTo>
                    <a:lnTo>
                      <a:pt x="22" y="262"/>
                    </a:lnTo>
                    <a:lnTo>
                      <a:pt x="14" y="269"/>
                    </a:lnTo>
                    <a:lnTo>
                      <a:pt x="7" y="277"/>
                    </a:lnTo>
                    <a:lnTo>
                      <a:pt x="0" y="285"/>
                    </a:lnTo>
                    <a:lnTo>
                      <a:pt x="11" y="282"/>
                    </a:lnTo>
                    <a:lnTo>
                      <a:pt x="21" y="279"/>
                    </a:lnTo>
                    <a:lnTo>
                      <a:pt x="30" y="274"/>
                    </a:lnTo>
                    <a:lnTo>
                      <a:pt x="40" y="272"/>
                    </a:lnTo>
                    <a:lnTo>
                      <a:pt x="50" y="265"/>
                    </a:lnTo>
                    <a:lnTo>
                      <a:pt x="61" y="258"/>
                    </a:lnTo>
                    <a:lnTo>
                      <a:pt x="71" y="250"/>
                    </a:lnTo>
                    <a:lnTo>
                      <a:pt x="84" y="244"/>
                    </a:lnTo>
                    <a:lnTo>
                      <a:pt x="93" y="234"/>
                    </a:lnTo>
                    <a:lnTo>
                      <a:pt x="105" y="226"/>
                    </a:lnTo>
                    <a:lnTo>
                      <a:pt x="111" y="220"/>
                    </a:lnTo>
                    <a:lnTo>
                      <a:pt x="116" y="216"/>
                    </a:lnTo>
                    <a:lnTo>
                      <a:pt x="123" y="211"/>
                    </a:lnTo>
                    <a:lnTo>
                      <a:pt x="130" y="207"/>
                    </a:lnTo>
                    <a:lnTo>
                      <a:pt x="135" y="202"/>
                    </a:lnTo>
                    <a:lnTo>
                      <a:pt x="140" y="197"/>
                    </a:lnTo>
                    <a:lnTo>
                      <a:pt x="146" y="192"/>
                    </a:lnTo>
                    <a:lnTo>
                      <a:pt x="154" y="188"/>
                    </a:lnTo>
                    <a:lnTo>
                      <a:pt x="161" y="181"/>
                    </a:lnTo>
                    <a:lnTo>
                      <a:pt x="167" y="178"/>
                    </a:lnTo>
                    <a:lnTo>
                      <a:pt x="173" y="171"/>
                    </a:lnTo>
                    <a:lnTo>
                      <a:pt x="180" y="167"/>
                    </a:lnTo>
                    <a:lnTo>
                      <a:pt x="186" y="161"/>
                    </a:lnTo>
                    <a:lnTo>
                      <a:pt x="193" y="157"/>
                    </a:lnTo>
                    <a:lnTo>
                      <a:pt x="200" y="151"/>
                    </a:lnTo>
                    <a:lnTo>
                      <a:pt x="207" y="147"/>
                    </a:lnTo>
                    <a:lnTo>
                      <a:pt x="213" y="141"/>
                    </a:lnTo>
                    <a:lnTo>
                      <a:pt x="220" y="137"/>
                    </a:lnTo>
                    <a:lnTo>
                      <a:pt x="227" y="132"/>
                    </a:lnTo>
                    <a:lnTo>
                      <a:pt x="235" y="128"/>
                    </a:lnTo>
                    <a:lnTo>
                      <a:pt x="241" y="123"/>
                    </a:lnTo>
                    <a:lnTo>
                      <a:pt x="249" y="118"/>
                    </a:lnTo>
                    <a:lnTo>
                      <a:pt x="257" y="113"/>
                    </a:lnTo>
                    <a:lnTo>
                      <a:pt x="264" y="110"/>
                    </a:lnTo>
                    <a:lnTo>
                      <a:pt x="272" y="105"/>
                    </a:lnTo>
                    <a:lnTo>
                      <a:pt x="281" y="101"/>
                    </a:lnTo>
                    <a:lnTo>
                      <a:pt x="289" y="99"/>
                    </a:lnTo>
                    <a:lnTo>
                      <a:pt x="298" y="95"/>
                    </a:lnTo>
                    <a:lnTo>
                      <a:pt x="304" y="92"/>
                    </a:lnTo>
                    <a:lnTo>
                      <a:pt x="313" y="88"/>
                    </a:lnTo>
                    <a:lnTo>
                      <a:pt x="321" y="86"/>
                    </a:lnTo>
                    <a:lnTo>
                      <a:pt x="330" y="83"/>
                    </a:lnTo>
                    <a:lnTo>
                      <a:pt x="339" y="79"/>
                    </a:lnTo>
                    <a:lnTo>
                      <a:pt x="348" y="78"/>
                    </a:lnTo>
                    <a:lnTo>
                      <a:pt x="355" y="76"/>
                    </a:lnTo>
                    <a:lnTo>
                      <a:pt x="366" y="76"/>
                    </a:lnTo>
                    <a:lnTo>
                      <a:pt x="375" y="73"/>
                    </a:lnTo>
                    <a:lnTo>
                      <a:pt x="385" y="72"/>
                    </a:lnTo>
                    <a:lnTo>
                      <a:pt x="394" y="71"/>
                    </a:lnTo>
                    <a:lnTo>
                      <a:pt x="404" y="71"/>
                    </a:lnTo>
                    <a:lnTo>
                      <a:pt x="414" y="71"/>
                    </a:lnTo>
                    <a:lnTo>
                      <a:pt x="425" y="71"/>
                    </a:lnTo>
                    <a:lnTo>
                      <a:pt x="434" y="71"/>
                    </a:lnTo>
                    <a:lnTo>
                      <a:pt x="445" y="73"/>
                    </a:lnTo>
                    <a:lnTo>
                      <a:pt x="439" y="74"/>
                    </a:lnTo>
                    <a:lnTo>
                      <a:pt x="432" y="77"/>
                    </a:lnTo>
                    <a:lnTo>
                      <a:pt x="426" y="78"/>
                    </a:lnTo>
                    <a:lnTo>
                      <a:pt x="420" y="82"/>
                    </a:lnTo>
                    <a:lnTo>
                      <a:pt x="408" y="87"/>
                    </a:lnTo>
                    <a:lnTo>
                      <a:pt x="398" y="92"/>
                    </a:lnTo>
                    <a:lnTo>
                      <a:pt x="389" y="93"/>
                    </a:lnTo>
                    <a:lnTo>
                      <a:pt x="381" y="95"/>
                    </a:lnTo>
                    <a:lnTo>
                      <a:pt x="372" y="96"/>
                    </a:lnTo>
                    <a:lnTo>
                      <a:pt x="364" y="99"/>
                    </a:lnTo>
                    <a:lnTo>
                      <a:pt x="357" y="101"/>
                    </a:lnTo>
                    <a:lnTo>
                      <a:pt x="349" y="102"/>
                    </a:lnTo>
                    <a:lnTo>
                      <a:pt x="343" y="105"/>
                    </a:lnTo>
                    <a:lnTo>
                      <a:pt x="336" y="109"/>
                    </a:lnTo>
                    <a:lnTo>
                      <a:pt x="329" y="110"/>
                    </a:lnTo>
                    <a:lnTo>
                      <a:pt x="321" y="113"/>
                    </a:lnTo>
                    <a:lnTo>
                      <a:pt x="314" y="115"/>
                    </a:lnTo>
                    <a:lnTo>
                      <a:pt x="308" y="118"/>
                    </a:lnTo>
                    <a:lnTo>
                      <a:pt x="302" y="122"/>
                    </a:lnTo>
                    <a:lnTo>
                      <a:pt x="294" y="125"/>
                    </a:lnTo>
                    <a:lnTo>
                      <a:pt x="288" y="128"/>
                    </a:lnTo>
                    <a:lnTo>
                      <a:pt x="282" y="132"/>
                    </a:lnTo>
                    <a:lnTo>
                      <a:pt x="276" y="134"/>
                    </a:lnTo>
                    <a:lnTo>
                      <a:pt x="270" y="138"/>
                    </a:lnTo>
                    <a:lnTo>
                      <a:pt x="262" y="141"/>
                    </a:lnTo>
                    <a:lnTo>
                      <a:pt x="257" y="144"/>
                    </a:lnTo>
                    <a:lnTo>
                      <a:pt x="245" y="151"/>
                    </a:lnTo>
                    <a:lnTo>
                      <a:pt x="234" y="158"/>
                    </a:lnTo>
                    <a:lnTo>
                      <a:pt x="222" y="165"/>
                    </a:lnTo>
                    <a:lnTo>
                      <a:pt x="211" y="174"/>
                    </a:lnTo>
                    <a:lnTo>
                      <a:pt x="200" y="181"/>
                    </a:lnTo>
                    <a:lnTo>
                      <a:pt x="190" y="190"/>
                    </a:lnTo>
                    <a:lnTo>
                      <a:pt x="179" y="198"/>
                    </a:lnTo>
                    <a:lnTo>
                      <a:pt x="168" y="207"/>
                    </a:lnTo>
                    <a:lnTo>
                      <a:pt x="157" y="215"/>
                    </a:lnTo>
                    <a:lnTo>
                      <a:pt x="146" y="225"/>
                    </a:lnTo>
                    <a:lnTo>
                      <a:pt x="136" y="234"/>
                    </a:lnTo>
                    <a:lnTo>
                      <a:pt x="125" y="243"/>
                    </a:lnTo>
                    <a:lnTo>
                      <a:pt x="114" y="253"/>
                    </a:lnTo>
                    <a:lnTo>
                      <a:pt x="104" y="263"/>
                    </a:lnTo>
                    <a:lnTo>
                      <a:pt x="91" y="272"/>
                    </a:lnTo>
                    <a:lnTo>
                      <a:pt x="81" y="281"/>
                    </a:lnTo>
                    <a:lnTo>
                      <a:pt x="68" y="291"/>
                    </a:lnTo>
                    <a:lnTo>
                      <a:pt x="58" y="301"/>
                    </a:lnTo>
                    <a:lnTo>
                      <a:pt x="52" y="305"/>
                    </a:lnTo>
                    <a:lnTo>
                      <a:pt x="45" y="311"/>
                    </a:lnTo>
                    <a:lnTo>
                      <a:pt x="39" y="315"/>
                    </a:lnTo>
                    <a:lnTo>
                      <a:pt x="34" y="322"/>
                    </a:lnTo>
                    <a:lnTo>
                      <a:pt x="27" y="327"/>
                    </a:lnTo>
                    <a:lnTo>
                      <a:pt x="21" y="332"/>
                    </a:lnTo>
                    <a:lnTo>
                      <a:pt x="14" y="336"/>
                    </a:lnTo>
                    <a:lnTo>
                      <a:pt x="8" y="343"/>
                    </a:lnTo>
                    <a:lnTo>
                      <a:pt x="4" y="347"/>
                    </a:lnTo>
                    <a:lnTo>
                      <a:pt x="3" y="356"/>
                    </a:lnTo>
                    <a:lnTo>
                      <a:pt x="9" y="350"/>
                    </a:lnTo>
                    <a:lnTo>
                      <a:pt x="18" y="343"/>
                    </a:lnTo>
                    <a:lnTo>
                      <a:pt x="27" y="337"/>
                    </a:lnTo>
                    <a:lnTo>
                      <a:pt x="37" y="332"/>
                    </a:lnTo>
                    <a:lnTo>
                      <a:pt x="46" y="324"/>
                    </a:lnTo>
                    <a:lnTo>
                      <a:pt x="58" y="318"/>
                    </a:lnTo>
                    <a:lnTo>
                      <a:pt x="63" y="313"/>
                    </a:lnTo>
                    <a:lnTo>
                      <a:pt x="68" y="310"/>
                    </a:lnTo>
                    <a:lnTo>
                      <a:pt x="76" y="305"/>
                    </a:lnTo>
                    <a:lnTo>
                      <a:pt x="82" y="302"/>
                    </a:lnTo>
                    <a:lnTo>
                      <a:pt x="87" y="297"/>
                    </a:lnTo>
                    <a:lnTo>
                      <a:pt x="94" y="294"/>
                    </a:lnTo>
                    <a:lnTo>
                      <a:pt x="99" y="288"/>
                    </a:lnTo>
                    <a:lnTo>
                      <a:pt x="107" y="285"/>
                    </a:lnTo>
                    <a:lnTo>
                      <a:pt x="113" y="279"/>
                    </a:lnTo>
                    <a:lnTo>
                      <a:pt x="120" y="276"/>
                    </a:lnTo>
                    <a:lnTo>
                      <a:pt x="126" y="271"/>
                    </a:lnTo>
                    <a:lnTo>
                      <a:pt x="132" y="267"/>
                    </a:lnTo>
                    <a:lnTo>
                      <a:pt x="139" y="262"/>
                    </a:lnTo>
                    <a:lnTo>
                      <a:pt x="146" y="258"/>
                    </a:lnTo>
                    <a:lnTo>
                      <a:pt x="153" y="253"/>
                    </a:lnTo>
                    <a:lnTo>
                      <a:pt x="161" y="250"/>
                    </a:lnTo>
                    <a:lnTo>
                      <a:pt x="167" y="245"/>
                    </a:lnTo>
                    <a:lnTo>
                      <a:pt x="173" y="241"/>
                    </a:lnTo>
                    <a:lnTo>
                      <a:pt x="180" y="236"/>
                    </a:lnTo>
                    <a:lnTo>
                      <a:pt x="188" y="234"/>
                    </a:lnTo>
                    <a:lnTo>
                      <a:pt x="194" y="227"/>
                    </a:lnTo>
                    <a:lnTo>
                      <a:pt x="200" y="223"/>
                    </a:lnTo>
                    <a:lnTo>
                      <a:pt x="208" y="218"/>
                    </a:lnTo>
                    <a:lnTo>
                      <a:pt x="214" y="216"/>
                    </a:lnTo>
                    <a:lnTo>
                      <a:pt x="221" y="211"/>
                    </a:lnTo>
                    <a:lnTo>
                      <a:pt x="227" y="207"/>
                    </a:lnTo>
                    <a:lnTo>
                      <a:pt x="234" y="203"/>
                    </a:lnTo>
                    <a:lnTo>
                      <a:pt x="240" y="201"/>
                    </a:lnTo>
                    <a:lnTo>
                      <a:pt x="246" y="195"/>
                    </a:lnTo>
                    <a:lnTo>
                      <a:pt x="253" y="193"/>
                    </a:lnTo>
                    <a:lnTo>
                      <a:pt x="258" y="189"/>
                    </a:lnTo>
                    <a:lnTo>
                      <a:pt x="264" y="186"/>
                    </a:lnTo>
                    <a:lnTo>
                      <a:pt x="270" y="183"/>
                    </a:lnTo>
                    <a:lnTo>
                      <a:pt x="277" y="180"/>
                    </a:lnTo>
                    <a:lnTo>
                      <a:pt x="282" y="178"/>
                    </a:lnTo>
                    <a:lnTo>
                      <a:pt x="289" y="175"/>
                    </a:lnTo>
                    <a:lnTo>
                      <a:pt x="299" y="169"/>
                    </a:lnTo>
                    <a:lnTo>
                      <a:pt x="309" y="164"/>
                    </a:lnTo>
                    <a:lnTo>
                      <a:pt x="320" y="160"/>
                    </a:lnTo>
                    <a:lnTo>
                      <a:pt x="330" y="157"/>
                    </a:lnTo>
                    <a:lnTo>
                      <a:pt x="338" y="155"/>
                    </a:lnTo>
                    <a:lnTo>
                      <a:pt x="346" y="153"/>
                    </a:lnTo>
                    <a:lnTo>
                      <a:pt x="353" y="152"/>
                    </a:lnTo>
                    <a:lnTo>
                      <a:pt x="359" y="153"/>
                    </a:lnTo>
                    <a:lnTo>
                      <a:pt x="353" y="157"/>
                    </a:lnTo>
                    <a:lnTo>
                      <a:pt x="344" y="162"/>
                    </a:lnTo>
                    <a:lnTo>
                      <a:pt x="332" y="167"/>
                    </a:lnTo>
                    <a:lnTo>
                      <a:pt x="323" y="172"/>
                    </a:lnTo>
                    <a:lnTo>
                      <a:pt x="311" y="178"/>
                    </a:lnTo>
                    <a:lnTo>
                      <a:pt x="302" y="181"/>
                    </a:lnTo>
                    <a:lnTo>
                      <a:pt x="291" y="186"/>
                    </a:lnTo>
                    <a:lnTo>
                      <a:pt x="285" y="192"/>
                    </a:lnTo>
                    <a:lnTo>
                      <a:pt x="294" y="194"/>
                    </a:lnTo>
                    <a:lnTo>
                      <a:pt x="307" y="194"/>
                    </a:lnTo>
                    <a:lnTo>
                      <a:pt x="312" y="192"/>
                    </a:lnTo>
                    <a:lnTo>
                      <a:pt x="318" y="192"/>
                    </a:lnTo>
                    <a:lnTo>
                      <a:pt x="323" y="189"/>
                    </a:lnTo>
                    <a:lnTo>
                      <a:pt x="329" y="189"/>
                    </a:lnTo>
                    <a:lnTo>
                      <a:pt x="340" y="186"/>
                    </a:lnTo>
                    <a:lnTo>
                      <a:pt x="352" y="183"/>
                    </a:lnTo>
                    <a:lnTo>
                      <a:pt x="363" y="180"/>
                    </a:lnTo>
                    <a:lnTo>
                      <a:pt x="375" y="178"/>
                    </a:lnTo>
                    <a:lnTo>
                      <a:pt x="385" y="174"/>
                    </a:lnTo>
                    <a:lnTo>
                      <a:pt x="396" y="171"/>
                    </a:lnTo>
                    <a:lnTo>
                      <a:pt x="407" y="170"/>
                    </a:lnTo>
                    <a:lnTo>
                      <a:pt x="418" y="167"/>
                    </a:lnTo>
                    <a:lnTo>
                      <a:pt x="429" y="164"/>
                    </a:lnTo>
                    <a:lnTo>
                      <a:pt x="440" y="162"/>
                    </a:lnTo>
                    <a:lnTo>
                      <a:pt x="450" y="160"/>
                    </a:lnTo>
                    <a:lnTo>
                      <a:pt x="462" y="157"/>
                    </a:lnTo>
                    <a:lnTo>
                      <a:pt x="472" y="155"/>
                    </a:lnTo>
                    <a:lnTo>
                      <a:pt x="482" y="153"/>
                    </a:lnTo>
                    <a:lnTo>
                      <a:pt x="494" y="151"/>
                    </a:lnTo>
                    <a:lnTo>
                      <a:pt x="504" y="150"/>
                    </a:lnTo>
                    <a:lnTo>
                      <a:pt x="514" y="148"/>
                    </a:lnTo>
                    <a:lnTo>
                      <a:pt x="526" y="147"/>
                    </a:lnTo>
                    <a:lnTo>
                      <a:pt x="536" y="144"/>
                    </a:lnTo>
                    <a:lnTo>
                      <a:pt x="548" y="143"/>
                    </a:lnTo>
                    <a:lnTo>
                      <a:pt x="558" y="142"/>
                    </a:lnTo>
                    <a:lnTo>
                      <a:pt x="568" y="141"/>
                    </a:lnTo>
                    <a:lnTo>
                      <a:pt x="580" y="141"/>
                    </a:lnTo>
                    <a:lnTo>
                      <a:pt x="591" y="141"/>
                    </a:lnTo>
                    <a:lnTo>
                      <a:pt x="603" y="139"/>
                    </a:lnTo>
                    <a:lnTo>
                      <a:pt x="614" y="139"/>
                    </a:lnTo>
                    <a:lnTo>
                      <a:pt x="626" y="139"/>
                    </a:lnTo>
                    <a:lnTo>
                      <a:pt x="638" y="139"/>
                    </a:lnTo>
                    <a:lnTo>
                      <a:pt x="643" y="139"/>
                    </a:lnTo>
                    <a:lnTo>
                      <a:pt x="650" y="139"/>
                    </a:lnTo>
                    <a:lnTo>
                      <a:pt x="655" y="139"/>
                    </a:lnTo>
                    <a:lnTo>
                      <a:pt x="662" y="139"/>
                    </a:lnTo>
                    <a:lnTo>
                      <a:pt x="668" y="139"/>
                    </a:lnTo>
                    <a:lnTo>
                      <a:pt x="675" y="141"/>
                    </a:lnTo>
                    <a:lnTo>
                      <a:pt x="682" y="141"/>
                    </a:lnTo>
                    <a:lnTo>
                      <a:pt x="689" y="142"/>
                    </a:lnTo>
                    <a:lnTo>
                      <a:pt x="690" y="142"/>
                    </a:lnTo>
                    <a:lnTo>
                      <a:pt x="697" y="146"/>
                    </a:lnTo>
                    <a:lnTo>
                      <a:pt x="699" y="146"/>
                    </a:lnTo>
                    <a:lnTo>
                      <a:pt x="704" y="148"/>
                    </a:lnTo>
                    <a:lnTo>
                      <a:pt x="709" y="150"/>
                    </a:lnTo>
                    <a:lnTo>
                      <a:pt x="716" y="153"/>
                    </a:lnTo>
                    <a:lnTo>
                      <a:pt x="721" y="155"/>
                    </a:lnTo>
                    <a:lnTo>
                      <a:pt x="729" y="157"/>
                    </a:lnTo>
                    <a:lnTo>
                      <a:pt x="735" y="160"/>
                    </a:lnTo>
                    <a:lnTo>
                      <a:pt x="744" y="164"/>
                    </a:lnTo>
                    <a:lnTo>
                      <a:pt x="750" y="166"/>
                    </a:lnTo>
                    <a:lnTo>
                      <a:pt x="759" y="170"/>
                    </a:lnTo>
                    <a:lnTo>
                      <a:pt x="767" y="174"/>
                    </a:lnTo>
                    <a:lnTo>
                      <a:pt x="777" y="180"/>
                    </a:lnTo>
                    <a:lnTo>
                      <a:pt x="785" y="183"/>
                    </a:lnTo>
                    <a:lnTo>
                      <a:pt x="794" y="188"/>
                    </a:lnTo>
                    <a:lnTo>
                      <a:pt x="804" y="192"/>
                    </a:lnTo>
                    <a:lnTo>
                      <a:pt x="814" y="198"/>
                    </a:lnTo>
                    <a:lnTo>
                      <a:pt x="822" y="203"/>
                    </a:lnTo>
                    <a:lnTo>
                      <a:pt x="832" y="209"/>
                    </a:lnTo>
                    <a:lnTo>
                      <a:pt x="841" y="216"/>
                    </a:lnTo>
                    <a:lnTo>
                      <a:pt x="852" y="222"/>
                    </a:lnTo>
                    <a:lnTo>
                      <a:pt x="859" y="229"/>
                    </a:lnTo>
                    <a:lnTo>
                      <a:pt x="868" y="235"/>
                    </a:lnTo>
                    <a:lnTo>
                      <a:pt x="876" y="243"/>
                    </a:lnTo>
                    <a:lnTo>
                      <a:pt x="885" y="250"/>
                    </a:lnTo>
                    <a:lnTo>
                      <a:pt x="893" y="258"/>
                    </a:lnTo>
                    <a:lnTo>
                      <a:pt x="900" y="267"/>
                    </a:lnTo>
                    <a:lnTo>
                      <a:pt x="907" y="277"/>
                    </a:lnTo>
                    <a:lnTo>
                      <a:pt x="914" y="287"/>
                    </a:lnTo>
                    <a:lnTo>
                      <a:pt x="784" y="197"/>
                    </a:lnTo>
                    <a:lnTo>
                      <a:pt x="775" y="192"/>
                    </a:lnTo>
                    <a:lnTo>
                      <a:pt x="767" y="188"/>
                    </a:lnTo>
                    <a:lnTo>
                      <a:pt x="757" y="181"/>
                    </a:lnTo>
                    <a:lnTo>
                      <a:pt x="749" y="179"/>
                    </a:lnTo>
                    <a:lnTo>
                      <a:pt x="740" y="174"/>
                    </a:lnTo>
                    <a:lnTo>
                      <a:pt x="731" y="171"/>
                    </a:lnTo>
                    <a:lnTo>
                      <a:pt x="722" y="167"/>
                    </a:lnTo>
                    <a:lnTo>
                      <a:pt x="714" y="165"/>
                    </a:lnTo>
                    <a:lnTo>
                      <a:pt x="704" y="162"/>
                    </a:lnTo>
                    <a:lnTo>
                      <a:pt x="697" y="158"/>
                    </a:lnTo>
                    <a:lnTo>
                      <a:pt x="688" y="157"/>
                    </a:lnTo>
                    <a:lnTo>
                      <a:pt x="679" y="155"/>
                    </a:lnTo>
                    <a:lnTo>
                      <a:pt x="668" y="152"/>
                    </a:lnTo>
                    <a:lnTo>
                      <a:pt x="659" y="151"/>
                    </a:lnTo>
                    <a:lnTo>
                      <a:pt x="650" y="150"/>
                    </a:lnTo>
                    <a:lnTo>
                      <a:pt x="643" y="150"/>
                    </a:lnTo>
                    <a:lnTo>
                      <a:pt x="632" y="148"/>
                    </a:lnTo>
                    <a:lnTo>
                      <a:pt x="622" y="148"/>
                    </a:lnTo>
                    <a:lnTo>
                      <a:pt x="612" y="148"/>
                    </a:lnTo>
                    <a:lnTo>
                      <a:pt x="603" y="148"/>
                    </a:lnTo>
                    <a:lnTo>
                      <a:pt x="591" y="148"/>
                    </a:lnTo>
                    <a:lnTo>
                      <a:pt x="581" y="148"/>
                    </a:lnTo>
                    <a:lnTo>
                      <a:pt x="572" y="150"/>
                    </a:lnTo>
                    <a:lnTo>
                      <a:pt x="562" y="152"/>
                    </a:lnTo>
                    <a:lnTo>
                      <a:pt x="550" y="153"/>
                    </a:lnTo>
                    <a:lnTo>
                      <a:pt x="540" y="156"/>
                    </a:lnTo>
                    <a:lnTo>
                      <a:pt x="529" y="158"/>
                    </a:lnTo>
                    <a:lnTo>
                      <a:pt x="518" y="162"/>
                    </a:lnTo>
                    <a:lnTo>
                      <a:pt x="507" y="165"/>
                    </a:lnTo>
                    <a:lnTo>
                      <a:pt x="495" y="169"/>
                    </a:lnTo>
                    <a:lnTo>
                      <a:pt x="485" y="172"/>
                    </a:lnTo>
                    <a:lnTo>
                      <a:pt x="473" y="179"/>
                    </a:lnTo>
                    <a:lnTo>
                      <a:pt x="482" y="180"/>
                    </a:lnTo>
                    <a:lnTo>
                      <a:pt x="493" y="181"/>
                    </a:lnTo>
                    <a:lnTo>
                      <a:pt x="503" y="184"/>
                    </a:lnTo>
                    <a:lnTo>
                      <a:pt x="513" y="186"/>
                    </a:lnTo>
                    <a:lnTo>
                      <a:pt x="523" y="183"/>
                    </a:lnTo>
                    <a:lnTo>
                      <a:pt x="534" y="180"/>
                    </a:lnTo>
                    <a:lnTo>
                      <a:pt x="543" y="179"/>
                    </a:lnTo>
                    <a:lnTo>
                      <a:pt x="553" y="178"/>
                    </a:lnTo>
                    <a:lnTo>
                      <a:pt x="562" y="175"/>
                    </a:lnTo>
                    <a:lnTo>
                      <a:pt x="572" y="174"/>
                    </a:lnTo>
                    <a:lnTo>
                      <a:pt x="581" y="172"/>
                    </a:lnTo>
                    <a:lnTo>
                      <a:pt x="590" y="172"/>
                    </a:lnTo>
                    <a:lnTo>
                      <a:pt x="598" y="171"/>
                    </a:lnTo>
                    <a:lnTo>
                      <a:pt x="607" y="171"/>
                    </a:lnTo>
                    <a:lnTo>
                      <a:pt x="616" y="171"/>
                    </a:lnTo>
                    <a:lnTo>
                      <a:pt x="625" y="171"/>
                    </a:lnTo>
                    <a:lnTo>
                      <a:pt x="632" y="171"/>
                    </a:lnTo>
                    <a:lnTo>
                      <a:pt x="641" y="171"/>
                    </a:lnTo>
                    <a:lnTo>
                      <a:pt x="650" y="172"/>
                    </a:lnTo>
                    <a:lnTo>
                      <a:pt x="658" y="175"/>
                    </a:lnTo>
                    <a:lnTo>
                      <a:pt x="666" y="175"/>
                    </a:lnTo>
                    <a:lnTo>
                      <a:pt x="673" y="178"/>
                    </a:lnTo>
                    <a:lnTo>
                      <a:pt x="682" y="179"/>
                    </a:lnTo>
                    <a:lnTo>
                      <a:pt x="690" y="181"/>
                    </a:lnTo>
                    <a:lnTo>
                      <a:pt x="698" y="183"/>
                    </a:lnTo>
                    <a:lnTo>
                      <a:pt x="707" y="185"/>
                    </a:lnTo>
                    <a:lnTo>
                      <a:pt x="714" y="188"/>
                    </a:lnTo>
                    <a:lnTo>
                      <a:pt x="725" y="192"/>
                    </a:lnTo>
                    <a:lnTo>
                      <a:pt x="732" y="194"/>
                    </a:lnTo>
                    <a:lnTo>
                      <a:pt x="741" y="197"/>
                    </a:lnTo>
                    <a:lnTo>
                      <a:pt x="750" y="201"/>
                    </a:lnTo>
                    <a:lnTo>
                      <a:pt x="759" y="204"/>
                    </a:lnTo>
                    <a:lnTo>
                      <a:pt x="767" y="208"/>
                    </a:lnTo>
                    <a:lnTo>
                      <a:pt x="777" y="212"/>
                    </a:lnTo>
                    <a:lnTo>
                      <a:pt x="788" y="217"/>
                    </a:lnTo>
                    <a:lnTo>
                      <a:pt x="798" y="222"/>
                    </a:lnTo>
                    <a:lnTo>
                      <a:pt x="811" y="229"/>
                    </a:lnTo>
                    <a:lnTo>
                      <a:pt x="823" y="235"/>
                    </a:lnTo>
                    <a:lnTo>
                      <a:pt x="836" y="243"/>
                    </a:lnTo>
                    <a:lnTo>
                      <a:pt x="850" y="250"/>
                    </a:lnTo>
                    <a:lnTo>
                      <a:pt x="862" y="258"/>
                    </a:lnTo>
                    <a:lnTo>
                      <a:pt x="875" y="267"/>
                    </a:lnTo>
                    <a:lnTo>
                      <a:pt x="885" y="277"/>
                    </a:lnTo>
                    <a:lnTo>
                      <a:pt x="898" y="287"/>
                    </a:lnTo>
                    <a:lnTo>
                      <a:pt x="907" y="297"/>
                    </a:lnTo>
                    <a:lnTo>
                      <a:pt x="917" y="306"/>
                    </a:lnTo>
                    <a:lnTo>
                      <a:pt x="927" y="316"/>
                    </a:lnTo>
                    <a:lnTo>
                      <a:pt x="938" y="328"/>
                    </a:lnTo>
                    <a:lnTo>
                      <a:pt x="945" y="337"/>
                    </a:lnTo>
                    <a:lnTo>
                      <a:pt x="953" y="350"/>
                    </a:lnTo>
                    <a:lnTo>
                      <a:pt x="961" y="360"/>
                    </a:lnTo>
                    <a:lnTo>
                      <a:pt x="970" y="372"/>
                    </a:lnTo>
                    <a:lnTo>
                      <a:pt x="976" y="383"/>
                    </a:lnTo>
                    <a:lnTo>
                      <a:pt x="982" y="395"/>
                    </a:lnTo>
                    <a:lnTo>
                      <a:pt x="989" y="406"/>
                    </a:lnTo>
                    <a:lnTo>
                      <a:pt x="995" y="420"/>
                    </a:lnTo>
                    <a:lnTo>
                      <a:pt x="999" y="431"/>
                    </a:lnTo>
                    <a:lnTo>
                      <a:pt x="1004" y="444"/>
                    </a:lnTo>
                    <a:lnTo>
                      <a:pt x="1008" y="458"/>
                    </a:lnTo>
                    <a:lnTo>
                      <a:pt x="1014" y="471"/>
                    </a:lnTo>
                    <a:lnTo>
                      <a:pt x="1017" y="483"/>
                    </a:lnTo>
                    <a:lnTo>
                      <a:pt x="1021" y="496"/>
                    </a:lnTo>
                    <a:lnTo>
                      <a:pt x="1023" y="509"/>
                    </a:lnTo>
                    <a:lnTo>
                      <a:pt x="1027" y="523"/>
                    </a:lnTo>
                    <a:lnTo>
                      <a:pt x="1029" y="537"/>
                    </a:lnTo>
                    <a:lnTo>
                      <a:pt x="1031" y="551"/>
                    </a:lnTo>
                    <a:lnTo>
                      <a:pt x="1032" y="565"/>
                    </a:lnTo>
                    <a:lnTo>
                      <a:pt x="1035" y="579"/>
                    </a:lnTo>
                    <a:lnTo>
                      <a:pt x="1035" y="592"/>
                    </a:lnTo>
                    <a:lnTo>
                      <a:pt x="1035" y="607"/>
                    </a:lnTo>
                    <a:lnTo>
                      <a:pt x="1035" y="621"/>
                    </a:lnTo>
                    <a:lnTo>
                      <a:pt x="1035" y="635"/>
                    </a:lnTo>
                    <a:lnTo>
                      <a:pt x="1034" y="648"/>
                    </a:lnTo>
                    <a:lnTo>
                      <a:pt x="1034" y="662"/>
                    </a:lnTo>
                    <a:lnTo>
                      <a:pt x="1032" y="677"/>
                    </a:lnTo>
                    <a:lnTo>
                      <a:pt x="1031" y="692"/>
                    </a:lnTo>
                    <a:lnTo>
                      <a:pt x="1030" y="705"/>
                    </a:lnTo>
                    <a:lnTo>
                      <a:pt x="1027" y="720"/>
                    </a:lnTo>
                    <a:lnTo>
                      <a:pt x="1023" y="733"/>
                    </a:lnTo>
                    <a:lnTo>
                      <a:pt x="1022" y="748"/>
                    </a:lnTo>
                    <a:lnTo>
                      <a:pt x="1018" y="762"/>
                    </a:lnTo>
                    <a:lnTo>
                      <a:pt x="1016" y="778"/>
                    </a:lnTo>
                    <a:lnTo>
                      <a:pt x="1012" y="790"/>
                    </a:lnTo>
                    <a:lnTo>
                      <a:pt x="1009" y="806"/>
                    </a:lnTo>
                    <a:lnTo>
                      <a:pt x="1004" y="818"/>
                    </a:lnTo>
                    <a:lnTo>
                      <a:pt x="999" y="834"/>
                    </a:lnTo>
                    <a:lnTo>
                      <a:pt x="995" y="846"/>
                    </a:lnTo>
                    <a:lnTo>
                      <a:pt x="991" y="860"/>
                    </a:lnTo>
                    <a:lnTo>
                      <a:pt x="985" y="873"/>
                    </a:lnTo>
                    <a:lnTo>
                      <a:pt x="980" y="887"/>
                    </a:lnTo>
                    <a:lnTo>
                      <a:pt x="975" y="900"/>
                    </a:lnTo>
                    <a:lnTo>
                      <a:pt x="968" y="914"/>
                    </a:lnTo>
                    <a:lnTo>
                      <a:pt x="962" y="927"/>
                    </a:lnTo>
                    <a:lnTo>
                      <a:pt x="955" y="941"/>
                    </a:lnTo>
                    <a:lnTo>
                      <a:pt x="949" y="953"/>
                    </a:lnTo>
                    <a:lnTo>
                      <a:pt x="943" y="966"/>
                    </a:lnTo>
                    <a:lnTo>
                      <a:pt x="935" y="979"/>
                    </a:lnTo>
                    <a:lnTo>
                      <a:pt x="929" y="990"/>
                    </a:lnTo>
                    <a:lnTo>
                      <a:pt x="921" y="1003"/>
                    </a:lnTo>
                    <a:lnTo>
                      <a:pt x="914" y="1016"/>
                    </a:lnTo>
                    <a:lnTo>
                      <a:pt x="907" y="1022"/>
                    </a:lnTo>
                    <a:lnTo>
                      <a:pt x="900" y="1031"/>
                    </a:lnTo>
                    <a:lnTo>
                      <a:pt x="893" y="1040"/>
                    </a:lnTo>
                    <a:lnTo>
                      <a:pt x="886" y="1050"/>
                    </a:lnTo>
                    <a:lnTo>
                      <a:pt x="879" y="1059"/>
                    </a:lnTo>
                    <a:lnTo>
                      <a:pt x="871" y="1069"/>
                    </a:lnTo>
                    <a:lnTo>
                      <a:pt x="863" y="1081"/>
                    </a:lnTo>
                    <a:lnTo>
                      <a:pt x="855" y="1091"/>
                    </a:lnTo>
                    <a:lnTo>
                      <a:pt x="847" y="1101"/>
                    </a:lnTo>
                    <a:lnTo>
                      <a:pt x="838" y="1113"/>
                    </a:lnTo>
                    <a:lnTo>
                      <a:pt x="834" y="1118"/>
                    </a:lnTo>
                    <a:lnTo>
                      <a:pt x="829" y="1123"/>
                    </a:lnTo>
                    <a:lnTo>
                      <a:pt x="825" y="1129"/>
                    </a:lnTo>
                    <a:lnTo>
                      <a:pt x="821" y="1136"/>
                    </a:lnTo>
                    <a:lnTo>
                      <a:pt x="813" y="1147"/>
                    </a:lnTo>
                    <a:lnTo>
                      <a:pt x="805" y="1160"/>
                    </a:lnTo>
                    <a:lnTo>
                      <a:pt x="800" y="1165"/>
                    </a:lnTo>
                    <a:lnTo>
                      <a:pt x="797" y="1171"/>
                    </a:lnTo>
                    <a:lnTo>
                      <a:pt x="791" y="1178"/>
                    </a:lnTo>
                    <a:lnTo>
                      <a:pt x="789" y="1184"/>
                    </a:lnTo>
                    <a:lnTo>
                      <a:pt x="784" y="1190"/>
                    </a:lnTo>
                    <a:lnTo>
                      <a:pt x="780" y="1197"/>
                    </a:lnTo>
                    <a:lnTo>
                      <a:pt x="775" y="1202"/>
                    </a:lnTo>
                    <a:lnTo>
                      <a:pt x="772" y="1208"/>
                    </a:lnTo>
                    <a:lnTo>
                      <a:pt x="767" y="1215"/>
                    </a:lnTo>
                    <a:lnTo>
                      <a:pt x="763" y="1221"/>
                    </a:lnTo>
                    <a:lnTo>
                      <a:pt x="759" y="1227"/>
                    </a:lnTo>
                    <a:lnTo>
                      <a:pt x="757" y="1234"/>
                    </a:lnTo>
                    <a:lnTo>
                      <a:pt x="752" y="1240"/>
                    </a:lnTo>
                    <a:lnTo>
                      <a:pt x="749" y="1246"/>
                    </a:lnTo>
                    <a:lnTo>
                      <a:pt x="744" y="1253"/>
                    </a:lnTo>
                    <a:lnTo>
                      <a:pt x="741" y="1260"/>
                    </a:lnTo>
                    <a:lnTo>
                      <a:pt x="738" y="1267"/>
                    </a:lnTo>
                    <a:lnTo>
                      <a:pt x="735" y="1273"/>
                    </a:lnTo>
                    <a:lnTo>
                      <a:pt x="731" y="1280"/>
                    </a:lnTo>
                    <a:lnTo>
                      <a:pt x="729" y="1286"/>
                    </a:lnTo>
                    <a:lnTo>
                      <a:pt x="726" y="1292"/>
                    </a:lnTo>
                    <a:lnTo>
                      <a:pt x="722" y="1299"/>
                    </a:lnTo>
                    <a:lnTo>
                      <a:pt x="721" y="1305"/>
                    </a:lnTo>
                    <a:lnTo>
                      <a:pt x="718" y="1311"/>
                    </a:lnTo>
                    <a:lnTo>
                      <a:pt x="714" y="1317"/>
                    </a:lnTo>
                    <a:lnTo>
                      <a:pt x="713" y="1323"/>
                    </a:lnTo>
                    <a:lnTo>
                      <a:pt x="711" y="1331"/>
                    </a:lnTo>
                    <a:lnTo>
                      <a:pt x="709" y="1337"/>
                    </a:lnTo>
                    <a:lnTo>
                      <a:pt x="705" y="1342"/>
                    </a:lnTo>
                    <a:lnTo>
                      <a:pt x="704" y="1348"/>
                    </a:lnTo>
                    <a:lnTo>
                      <a:pt x="703" y="1355"/>
                    </a:lnTo>
                    <a:lnTo>
                      <a:pt x="703" y="1362"/>
                    </a:lnTo>
                    <a:lnTo>
                      <a:pt x="700" y="1369"/>
                    </a:lnTo>
                    <a:lnTo>
                      <a:pt x="699" y="1375"/>
                    </a:lnTo>
                    <a:lnTo>
                      <a:pt x="699" y="1382"/>
                    </a:lnTo>
                    <a:lnTo>
                      <a:pt x="699" y="1388"/>
                    </a:lnTo>
                    <a:lnTo>
                      <a:pt x="698" y="1393"/>
                    </a:lnTo>
                    <a:lnTo>
                      <a:pt x="697" y="1399"/>
                    </a:lnTo>
                    <a:lnTo>
                      <a:pt x="697" y="1406"/>
                    </a:lnTo>
                    <a:lnTo>
                      <a:pt x="697" y="1415"/>
                    </a:lnTo>
                    <a:lnTo>
                      <a:pt x="695" y="1421"/>
                    </a:lnTo>
                    <a:lnTo>
                      <a:pt x="695" y="1430"/>
                    </a:lnTo>
                    <a:lnTo>
                      <a:pt x="695" y="1439"/>
                    </a:lnTo>
                    <a:lnTo>
                      <a:pt x="695" y="1448"/>
                    </a:lnTo>
                    <a:lnTo>
                      <a:pt x="694" y="1457"/>
                    </a:lnTo>
                    <a:lnTo>
                      <a:pt x="694" y="1466"/>
                    </a:lnTo>
                    <a:lnTo>
                      <a:pt x="693" y="1476"/>
                    </a:lnTo>
                    <a:lnTo>
                      <a:pt x="693" y="1486"/>
                    </a:lnTo>
                    <a:lnTo>
                      <a:pt x="691" y="1495"/>
                    </a:lnTo>
                    <a:lnTo>
                      <a:pt x="691" y="1505"/>
                    </a:lnTo>
                    <a:lnTo>
                      <a:pt x="690" y="1515"/>
                    </a:lnTo>
                    <a:lnTo>
                      <a:pt x="690" y="1525"/>
                    </a:lnTo>
                    <a:lnTo>
                      <a:pt x="689" y="1534"/>
                    </a:lnTo>
                    <a:lnTo>
                      <a:pt x="689" y="1545"/>
                    </a:lnTo>
                    <a:lnTo>
                      <a:pt x="686" y="1555"/>
                    </a:lnTo>
                    <a:lnTo>
                      <a:pt x="686" y="1564"/>
                    </a:lnTo>
                    <a:lnTo>
                      <a:pt x="684" y="1573"/>
                    </a:lnTo>
                    <a:lnTo>
                      <a:pt x="682" y="1583"/>
                    </a:lnTo>
                    <a:lnTo>
                      <a:pt x="681" y="1592"/>
                    </a:lnTo>
                    <a:lnTo>
                      <a:pt x="680" y="1601"/>
                    </a:lnTo>
                    <a:lnTo>
                      <a:pt x="677" y="1608"/>
                    </a:lnTo>
                    <a:lnTo>
                      <a:pt x="675" y="1616"/>
                    </a:lnTo>
                    <a:lnTo>
                      <a:pt x="672" y="1624"/>
                    </a:lnTo>
                    <a:lnTo>
                      <a:pt x="670" y="1631"/>
                    </a:lnTo>
                    <a:lnTo>
                      <a:pt x="666" y="1636"/>
                    </a:lnTo>
                    <a:lnTo>
                      <a:pt x="663" y="1643"/>
                    </a:lnTo>
                    <a:lnTo>
                      <a:pt x="659" y="1648"/>
                    </a:lnTo>
                    <a:lnTo>
                      <a:pt x="658" y="1653"/>
                    </a:lnTo>
                    <a:lnTo>
                      <a:pt x="664" y="1584"/>
                    </a:lnTo>
                    <a:lnTo>
                      <a:pt x="661" y="1592"/>
                    </a:lnTo>
                    <a:lnTo>
                      <a:pt x="658" y="1601"/>
                    </a:lnTo>
                    <a:lnTo>
                      <a:pt x="655" y="1610"/>
                    </a:lnTo>
                    <a:lnTo>
                      <a:pt x="652" y="1618"/>
                    </a:lnTo>
                    <a:lnTo>
                      <a:pt x="648" y="1625"/>
                    </a:lnTo>
                    <a:lnTo>
                      <a:pt x="643" y="1631"/>
                    </a:lnTo>
                    <a:lnTo>
                      <a:pt x="639" y="1638"/>
                    </a:lnTo>
                    <a:lnTo>
                      <a:pt x="635" y="1645"/>
                    </a:lnTo>
                    <a:lnTo>
                      <a:pt x="629" y="1650"/>
                    </a:lnTo>
                    <a:lnTo>
                      <a:pt x="623" y="1657"/>
                    </a:lnTo>
                    <a:lnTo>
                      <a:pt x="617" y="1661"/>
                    </a:lnTo>
                    <a:lnTo>
                      <a:pt x="612" y="1666"/>
                    </a:lnTo>
                    <a:lnTo>
                      <a:pt x="604" y="1671"/>
                    </a:lnTo>
                    <a:lnTo>
                      <a:pt x="598" y="1675"/>
                    </a:lnTo>
                    <a:lnTo>
                      <a:pt x="591" y="1678"/>
                    </a:lnTo>
                    <a:lnTo>
                      <a:pt x="585" y="1682"/>
                    </a:lnTo>
                    <a:lnTo>
                      <a:pt x="576" y="1685"/>
                    </a:lnTo>
                    <a:lnTo>
                      <a:pt x="570" y="1689"/>
                    </a:lnTo>
                    <a:lnTo>
                      <a:pt x="561" y="1690"/>
                    </a:lnTo>
                    <a:lnTo>
                      <a:pt x="554" y="1692"/>
                    </a:lnTo>
                    <a:lnTo>
                      <a:pt x="545" y="1694"/>
                    </a:lnTo>
                    <a:lnTo>
                      <a:pt x="538" y="1696"/>
                    </a:lnTo>
                    <a:lnTo>
                      <a:pt x="529" y="1696"/>
                    </a:lnTo>
                    <a:lnTo>
                      <a:pt x="521" y="1699"/>
                    </a:lnTo>
                    <a:lnTo>
                      <a:pt x="512" y="1699"/>
                    </a:lnTo>
                    <a:lnTo>
                      <a:pt x="504" y="1700"/>
                    </a:lnTo>
                    <a:lnTo>
                      <a:pt x="495" y="1700"/>
                    </a:lnTo>
                    <a:lnTo>
                      <a:pt x="488" y="1701"/>
                    </a:lnTo>
                    <a:lnTo>
                      <a:pt x="480" y="1700"/>
                    </a:lnTo>
                    <a:lnTo>
                      <a:pt x="472" y="1700"/>
                    </a:lnTo>
                    <a:lnTo>
                      <a:pt x="463" y="1700"/>
                    </a:lnTo>
                    <a:lnTo>
                      <a:pt x="455" y="1700"/>
                    </a:lnTo>
                    <a:lnTo>
                      <a:pt x="445" y="1697"/>
                    </a:lnTo>
                    <a:lnTo>
                      <a:pt x="438" y="1696"/>
                    </a:lnTo>
                    <a:lnTo>
                      <a:pt x="429" y="1695"/>
                    </a:lnTo>
                    <a:lnTo>
                      <a:pt x="421" y="1694"/>
                    </a:lnTo>
                    <a:lnTo>
                      <a:pt x="412" y="1690"/>
                    </a:lnTo>
                    <a:lnTo>
                      <a:pt x="404" y="1689"/>
                    </a:lnTo>
                    <a:lnTo>
                      <a:pt x="398" y="1686"/>
                    </a:lnTo>
                    <a:lnTo>
                      <a:pt x="391" y="1685"/>
                    </a:lnTo>
                    <a:lnTo>
                      <a:pt x="384" y="1681"/>
                    </a:lnTo>
                    <a:lnTo>
                      <a:pt x="377" y="1680"/>
                    </a:lnTo>
                    <a:lnTo>
                      <a:pt x="371" y="1677"/>
                    </a:lnTo>
                    <a:lnTo>
                      <a:pt x="364" y="1675"/>
                    </a:lnTo>
                    <a:lnTo>
                      <a:pt x="355" y="1669"/>
                    </a:lnTo>
                    <a:lnTo>
                      <a:pt x="346" y="1664"/>
                    </a:lnTo>
                    <a:lnTo>
                      <a:pt x="338" y="1657"/>
                    </a:lnTo>
                    <a:lnTo>
                      <a:pt x="330" y="1650"/>
                    </a:lnTo>
                    <a:lnTo>
                      <a:pt x="323" y="1643"/>
                    </a:lnTo>
                    <a:lnTo>
                      <a:pt x="317" y="1636"/>
                    </a:lnTo>
                    <a:lnTo>
                      <a:pt x="311" y="1629"/>
                    </a:lnTo>
                    <a:lnTo>
                      <a:pt x="307" y="1622"/>
                    </a:lnTo>
                    <a:lnTo>
                      <a:pt x="302" y="1615"/>
                    </a:lnTo>
                    <a:lnTo>
                      <a:pt x="298" y="1607"/>
                    </a:lnTo>
                    <a:lnTo>
                      <a:pt x="294" y="1598"/>
                    </a:lnTo>
                    <a:lnTo>
                      <a:pt x="290" y="1590"/>
                    </a:lnTo>
                    <a:lnTo>
                      <a:pt x="286" y="1582"/>
                    </a:lnTo>
                    <a:lnTo>
                      <a:pt x="285" y="1574"/>
                    </a:lnTo>
                    <a:lnTo>
                      <a:pt x="281" y="1564"/>
                    </a:lnTo>
                    <a:lnTo>
                      <a:pt x="280" y="1556"/>
                    </a:lnTo>
                    <a:lnTo>
                      <a:pt x="277" y="1547"/>
                    </a:lnTo>
                    <a:lnTo>
                      <a:pt x="277" y="1540"/>
                    </a:lnTo>
                    <a:lnTo>
                      <a:pt x="275" y="1529"/>
                    </a:lnTo>
                    <a:lnTo>
                      <a:pt x="273" y="1520"/>
                    </a:lnTo>
                    <a:lnTo>
                      <a:pt x="271" y="1510"/>
                    </a:lnTo>
                    <a:lnTo>
                      <a:pt x="271" y="1503"/>
                    </a:lnTo>
                    <a:lnTo>
                      <a:pt x="270" y="1492"/>
                    </a:lnTo>
                    <a:lnTo>
                      <a:pt x="270" y="1483"/>
                    </a:lnTo>
                    <a:lnTo>
                      <a:pt x="270" y="1473"/>
                    </a:lnTo>
                    <a:lnTo>
                      <a:pt x="270" y="1464"/>
                    </a:lnTo>
                    <a:lnTo>
                      <a:pt x="268" y="1455"/>
                    </a:lnTo>
                    <a:lnTo>
                      <a:pt x="268" y="1447"/>
                    </a:lnTo>
                    <a:lnTo>
                      <a:pt x="267" y="1438"/>
                    </a:lnTo>
                    <a:lnTo>
                      <a:pt x="267" y="1429"/>
                    </a:lnTo>
                    <a:lnTo>
                      <a:pt x="266" y="1418"/>
                    </a:lnTo>
                    <a:lnTo>
                      <a:pt x="266" y="1410"/>
                    </a:lnTo>
                    <a:lnTo>
                      <a:pt x="264" y="1401"/>
                    </a:lnTo>
                    <a:lnTo>
                      <a:pt x="264" y="1393"/>
                    </a:lnTo>
                    <a:lnTo>
                      <a:pt x="263" y="1390"/>
                    </a:lnTo>
                    <a:lnTo>
                      <a:pt x="263" y="1385"/>
                    </a:lnTo>
                    <a:lnTo>
                      <a:pt x="262" y="1380"/>
                    </a:lnTo>
                    <a:lnTo>
                      <a:pt x="262" y="1375"/>
                    </a:lnTo>
                    <a:lnTo>
                      <a:pt x="259" y="1370"/>
                    </a:lnTo>
                    <a:lnTo>
                      <a:pt x="258" y="1368"/>
                    </a:lnTo>
                    <a:lnTo>
                      <a:pt x="255" y="1368"/>
                    </a:lnTo>
                    <a:lnTo>
                      <a:pt x="254" y="1373"/>
                    </a:lnTo>
                    <a:lnTo>
                      <a:pt x="250" y="1379"/>
                    </a:lnTo>
                    <a:lnTo>
                      <a:pt x="249" y="1385"/>
                    </a:lnTo>
                    <a:lnTo>
                      <a:pt x="248" y="1393"/>
                    </a:lnTo>
                    <a:lnTo>
                      <a:pt x="246" y="1401"/>
                    </a:lnTo>
                    <a:lnTo>
                      <a:pt x="245" y="1408"/>
                    </a:lnTo>
                    <a:lnTo>
                      <a:pt x="245" y="1416"/>
                    </a:lnTo>
                    <a:lnTo>
                      <a:pt x="245" y="1424"/>
                    </a:lnTo>
                    <a:lnTo>
                      <a:pt x="245" y="1431"/>
                    </a:lnTo>
                    <a:lnTo>
                      <a:pt x="245" y="1438"/>
                    </a:lnTo>
                    <a:lnTo>
                      <a:pt x="245" y="1447"/>
                    </a:lnTo>
                    <a:lnTo>
                      <a:pt x="246" y="1453"/>
                    </a:lnTo>
                    <a:lnTo>
                      <a:pt x="248" y="1462"/>
                    </a:lnTo>
                    <a:lnTo>
                      <a:pt x="248" y="1469"/>
                    </a:lnTo>
                    <a:lnTo>
                      <a:pt x="250" y="1477"/>
                    </a:lnTo>
                    <a:lnTo>
                      <a:pt x="252" y="1485"/>
                    </a:lnTo>
                    <a:lnTo>
                      <a:pt x="254" y="1494"/>
                    </a:lnTo>
                    <a:lnTo>
                      <a:pt x="281" y="1615"/>
                    </a:lnTo>
                    <a:lnTo>
                      <a:pt x="248" y="1551"/>
                    </a:lnTo>
                    <a:lnTo>
                      <a:pt x="248" y="1560"/>
                    </a:lnTo>
                    <a:lnTo>
                      <a:pt x="250" y="1571"/>
                    </a:lnTo>
                    <a:lnTo>
                      <a:pt x="252" y="1576"/>
                    </a:lnTo>
                    <a:lnTo>
                      <a:pt x="254" y="1583"/>
                    </a:lnTo>
                    <a:lnTo>
                      <a:pt x="255" y="1589"/>
                    </a:lnTo>
                    <a:lnTo>
                      <a:pt x="257" y="1596"/>
                    </a:lnTo>
                    <a:lnTo>
                      <a:pt x="258" y="1602"/>
                    </a:lnTo>
                    <a:lnTo>
                      <a:pt x="261" y="1608"/>
                    </a:lnTo>
                    <a:lnTo>
                      <a:pt x="262" y="1613"/>
                    </a:lnTo>
                    <a:lnTo>
                      <a:pt x="263" y="1620"/>
                    </a:lnTo>
                    <a:lnTo>
                      <a:pt x="268" y="1630"/>
                    </a:lnTo>
                    <a:lnTo>
                      <a:pt x="273" y="1640"/>
                    </a:lnTo>
                    <a:lnTo>
                      <a:pt x="276" y="1643"/>
                    </a:lnTo>
                    <a:lnTo>
                      <a:pt x="280" y="1648"/>
                    </a:lnTo>
                    <a:lnTo>
                      <a:pt x="286" y="1652"/>
                    </a:lnTo>
                    <a:lnTo>
                      <a:pt x="294" y="1658"/>
                    </a:lnTo>
                    <a:lnTo>
                      <a:pt x="300" y="1663"/>
                    </a:lnTo>
                    <a:lnTo>
                      <a:pt x="309" y="1669"/>
                    </a:lnTo>
                    <a:lnTo>
                      <a:pt x="317" y="1675"/>
                    </a:lnTo>
                    <a:lnTo>
                      <a:pt x="326" y="1681"/>
                    </a:lnTo>
                    <a:lnTo>
                      <a:pt x="335" y="1687"/>
                    </a:lnTo>
                    <a:lnTo>
                      <a:pt x="344" y="1692"/>
                    </a:lnTo>
                    <a:lnTo>
                      <a:pt x="353" y="1696"/>
                    </a:lnTo>
                    <a:lnTo>
                      <a:pt x="362" y="1703"/>
                    </a:lnTo>
                    <a:lnTo>
                      <a:pt x="368" y="1706"/>
                    </a:lnTo>
                    <a:lnTo>
                      <a:pt x="376" y="1712"/>
                    </a:lnTo>
                    <a:lnTo>
                      <a:pt x="381" y="1714"/>
                    </a:lnTo>
                    <a:lnTo>
                      <a:pt x="386" y="1718"/>
                    </a:lnTo>
                    <a:lnTo>
                      <a:pt x="377" y="1717"/>
                    </a:lnTo>
                    <a:lnTo>
                      <a:pt x="367" y="1715"/>
                    </a:lnTo>
                    <a:lnTo>
                      <a:pt x="357" y="1713"/>
                    </a:lnTo>
                    <a:lnTo>
                      <a:pt x="349" y="1712"/>
                    </a:lnTo>
                    <a:lnTo>
                      <a:pt x="340" y="1708"/>
                    </a:lnTo>
                    <a:lnTo>
                      <a:pt x="332" y="1704"/>
                    </a:lnTo>
                    <a:lnTo>
                      <a:pt x="325" y="1700"/>
                    </a:lnTo>
                    <a:lnTo>
                      <a:pt x="317" y="1696"/>
                    </a:lnTo>
                    <a:lnTo>
                      <a:pt x="309" y="1691"/>
                    </a:lnTo>
                    <a:lnTo>
                      <a:pt x="302" y="1686"/>
                    </a:lnTo>
                    <a:lnTo>
                      <a:pt x="295" y="1681"/>
                    </a:lnTo>
                    <a:lnTo>
                      <a:pt x="290" y="1675"/>
                    </a:lnTo>
                    <a:lnTo>
                      <a:pt x="284" y="1668"/>
                    </a:lnTo>
                    <a:lnTo>
                      <a:pt x="277" y="1662"/>
                    </a:lnTo>
                    <a:lnTo>
                      <a:pt x="272" y="1655"/>
                    </a:lnTo>
                    <a:lnTo>
                      <a:pt x="270" y="1649"/>
                    </a:lnTo>
                    <a:lnTo>
                      <a:pt x="263" y="1640"/>
                    </a:lnTo>
                    <a:lnTo>
                      <a:pt x="259" y="1634"/>
                    </a:lnTo>
                    <a:lnTo>
                      <a:pt x="255" y="1625"/>
                    </a:lnTo>
                    <a:lnTo>
                      <a:pt x="252" y="1618"/>
                    </a:lnTo>
                    <a:lnTo>
                      <a:pt x="248" y="1610"/>
                    </a:lnTo>
                    <a:lnTo>
                      <a:pt x="244" y="1603"/>
                    </a:lnTo>
                    <a:lnTo>
                      <a:pt x="240" y="1594"/>
                    </a:lnTo>
                    <a:lnTo>
                      <a:pt x="239" y="1588"/>
                    </a:lnTo>
                    <a:lnTo>
                      <a:pt x="235" y="1579"/>
                    </a:lnTo>
                    <a:lnTo>
                      <a:pt x="232" y="1571"/>
                    </a:lnTo>
                    <a:lnTo>
                      <a:pt x="231" y="1564"/>
                    </a:lnTo>
                    <a:lnTo>
                      <a:pt x="231" y="1556"/>
                    </a:lnTo>
                    <a:lnTo>
                      <a:pt x="229" y="1550"/>
                    </a:lnTo>
                    <a:lnTo>
                      <a:pt x="229" y="1543"/>
                    </a:lnTo>
                    <a:lnTo>
                      <a:pt x="229" y="1537"/>
                    </a:lnTo>
                    <a:lnTo>
                      <a:pt x="229" y="1532"/>
                    </a:lnTo>
                    <a:lnTo>
                      <a:pt x="227" y="1519"/>
                    </a:lnTo>
                    <a:lnTo>
                      <a:pt x="226" y="1510"/>
                    </a:lnTo>
                    <a:lnTo>
                      <a:pt x="225" y="1497"/>
                    </a:lnTo>
                    <a:lnTo>
                      <a:pt x="223" y="1487"/>
                    </a:lnTo>
                    <a:lnTo>
                      <a:pt x="223" y="1476"/>
                    </a:lnTo>
                    <a:lnTo>
                      <a:pt x="222" y="1466"/>
                    </a:lnTo>
                    <a:lnTo>
                      <a:pt x="221" y="1454"/>
                    </a:lnTo>
                    <a:lnTo>
                      <a:pt x="221" y="1444"/>
                    </a:lnTo>
                    <a:lnTo>
                      <a:pt x="218" y="1432"/>
                    </a:lnTo>
                    <a:lnTo>
                      <a:pt x="218" y="1421"/>
                    </a:lnTo>
                    <a:lnTo>
                      <a:pt x="216" y="1410"/>
                    </a:lnTo>
                    <a:lnTo>
                      <a:pt x="216" y="1401"/>
                    </a:lnTo>
                    <a:lnTo>
                      <a:pt x="214" y="1389"/>
                    </a:lnTo>
                    <a:lnTo>
                      <a:pt x="213" y="1379"/>
                    </a:lnTo>
                    <a:lnTo>
                      <a:pt x="212" y="1370"/>
                    </a:lnTo>
                    <a:lnTo>
                      <a:pt x="211" y="1360"/>
                    </a:lnTo>
                    <a:lnTo>
                      <a:pt x="208" y="1350"/>
                    </a:lnTo>
                    <a:lnTo>
                      <a:pt x="207" y="1339"/>
                    </a:lnTo>
                    <a:lnTo>
                      <a:pt x="204" y="1331"/>
                    </a:lnTo>
                    <a:lnTo>
                      <a:pt x="203" y="1322"/>
                    </a:lnTo>
                    <a:lnTo>
                      <a:pt x="200" y="1313"/>
                    </a:lnTo>
                    <a:lnTo>
                      <a:pt x="199" y="1305"/>
                    </a:lnTo>
                    <a:lnTo>
                      <a:pt x="196" y="1297"/>
                    </a:lnTo>
                    <a:lnTo>
                      <a:pt x="195" y="1291"/>
                    </a:lnTo>
                    <a:lnTo>
                      <a:pt x="193" y="1283"/>
                    </a:lnTo>
                    <a:lnTo>
                      <a:pt x="191" y="1276"/>
                    </a:lnTo>
                    <a:lnTo>
                      <a:pt x="188" y="1269"/>
                    </a:lnTo>
                    <a:lnTo>
                      <a:pt x="186" y="1266"/>
                    </a:lnTo>
                    <a:lnTo>
                      <a:pt x="182" y="1257"/>
                    </a:lnTo>
                    <a:lnTo>
                      <a:pt x="177" y="1252"/>
                    </a:lnTo>
                    <a:lnTo>
                      <a:pt x="176" y="1255"/>
                    </a:lnTo>
                    <a:lnTo>
                      <a:pt x="175" y="1262"/>
                    </a:lnTo>
                    <a:lnTo>
                      <a:pt x="175" y="1268"/>
                    </a:lnTo>
                    <a:lnTo>
                      <a:pt x="176" y="1276"/>
                    </a:lnTo>
                    <a:lnTo>
                      <a:pt x="176" y="1282"/>
                    </a:lnTo>
                    <a:lnTo>
                      <a:pt x="177" y="1290"/>
                    </a:lnTo>
                    <a:lnTo>
                      <a:pt x="179" y="1296"/>
                    </a:lnTo>
                    <a:lnTo>
                      <a:pt x="181" y="1305"/>
                    </a:lnTo>
                    <a:lnTo>
                      <a:pt x="182" y="1311"/>
                    </a:lnTo>
                    <a:lnTo>
                      <a:pt x="185" y="1319"/>
                    </a:lnTo>
                    <a:lnTo>
                      <a:pt x="185" y="1327"/>
                    </a:lnTo>
                    <a:lnTo>
                      <a:pt x="188" y="1334"/>
                    </a:lnTo>
                    <a:lnTo>
                      <a:pt x="189" y="1341"/>
                    </a:lnTo>
                    <a:lnTo>
                      <a:pt x="190" y="1348"/>
                    </a:lnTo>
                    <a:lnTo>
                      <a:pt x="191" y="1355"/>
                    </a:lnTo>
                    <a:lnTo>
                      <a:pt x="193" y="1362"/>
                    </a:lnTo>
                    <a:lnTo>
                      <a:pt x="193" y="1370"/>
                    </a:lnTo>
                    <a:lnTo>
                      <a:pt x="193" y="1380"/>
                    </a:lnTo>
                    <a:lnTo>
                      <a:pt x="193" y="1389"/>
                    </a:lnTo>
                    <a:lnTo>
                      <a:pt x="193" y="1399"/>
                    </a:lnTo>
                    <a:lnTo>
                      <a:pt x="193" y="1408"/>
                    </a:lnTo>
                    <a:lnTo>
                      <a:pt x="193" y="1416"/>
                    </a:lnTo>
                    <a:lnTo>
                      <a:pt x="193" y="1425"/>
                    </a:lnTo>
                    <a:lnTo>
                      <a:pt x="193" y="1435"/>
                    </a:lnTo>
                    <a:lnTo>
                      <a:pt x="193" y="1443"/>
                    </a:lnTo>
                    <a:lnTo>
                      <a:pt x="193" y="1452"/>
                    </a:lnTo>
                    <a:lnTo>
                      <a:pt x="193" y="1459"/>
                    </a:lnTo>
                    <a:lnTo>
                      <a:pt x="193" y="1468"/>
                    </a:lnTo>
                    <a:lnTo>
                      <a:pt x="193" y="1476"/>
                    </a:lnTo>
                    <a:lnTo>
                      <a:pt x="194" y="1485"/>
                    </a:lnTo>
                    <a:lnTo>
                      <a:pt x="194" y="1492"/>
                    </a:lnTo>
                    <a:lnTo>
                      <a:pt x="195" y="1501"/>
                    </a:lnTo>
                    <a:lnTo>
                      <a:pt x="195" y="1508"/>
                    </a:lnTo>
                    <a:lnTo>
                      <a:pt x="195" y="1515"/>
                    </a:lnTo>
                    <a:lnTo>
                      <a:pt x="195" y="1523"/>
                    </a:lnTo>
                    <a:lnTo>
                      <a:pt x="196" y="1531"/>
                    </a:lnTo>
                    <a:lnTo>
                      <a:pt x="196" y="1537"/>
                    </a:lnTo>
                    <a:lnTo>
                      <a:pt x="198" y="1545"/>
                    </a:lnTo>
                    <a:lnTo>
                      <a:pt x="199" y="1551"/>
                    </a:lnTo>
                    <a:lnTo>
                      <a:pt x="200" y="1559"/>
                    </a:lnTo>
                    <a:lnTo>
                      <a:pt x="200" y="1564"/>
                    </a:lnTo>
                    <a:lnTo>
                      <a:pt x="203" y="1571"/>
                    </a:lnTo>
                    <a:lnTo>
                      <a:pt x="204" y="1578"/>
                    </a:lnTo>
                    <a:lnTo>
                      <a:pt x="207" y="1584"/>
                    </a:lnTo>
                    <a:lnTo>
                      <a:pt x="208" y="1589"/>
                    </a:lnTo>
                    <a:lnTo>
                      <a:pt x="209" y="1596"/>
                    </a:lnTo>
                    <a:lnTo>
                      <a:pt x="211" y="1603"/>
                    </a:lnTo>
                    <a:lnTo>
                      <a:pt x="214" y="1610"/>
                    </a:lnTo>
                    <a:lnTo>
                      <a:pt x="217" y="1618"/>
                    </a:lnTo>
                    <a:lnTo>
                      <a:pt x="221" y="1627"/>
                    </a:lnTo>
                    <a:lnTo>
                      <a:pt x="225" y="1638"/>
                    </a:lnTo>
                    <a:lnTo>
                      <a:pt x="231" y="1648"/>
                    </a:lnTo>
                    <a:lnTo>
                      <a:pt x="238" y="1657"/>
                    </a:lnTo>
                    <a:lnTo>
                      <a:pt x="245" y="1666"/>
                    </a:lnTo>
                    <a:lnTo>
                      <a:pt x="252" y="1673"/>
                    </a:lnTo>
                    <a:lnTo>
                      <a:pt x="262" y="1683"/>
                    </a:lnTo>
                    <a:lnTo>
                      <a:pt x="270" y="1691"/>
                    </a:lnTo>
                    <a:lnTo>
                      <a:pt x="281" y="1700"/>
                    </a:lnTo>
                    <a:lnTo>
                      <a:pt x="286" y="1704"/>
                    </a:lnTo>
                    <a:lnTo>
                      <a:pt x="291" y="1708"/>
                    </a:lnTo>
                    <a:lnTo>
                      <a:pt x="298" y="1712"/>
                    </a:lnTo>
                    <a:lnTo>
                      <a:pt x="304" y="1718"/>
                    </a:lnTo>
                    <a:lnTo>
                      <a:pt x="311" y="1720"/>
                    </a:lnTo>
                    <a:lnTo>
                      <a:pt x="317" y="1726"/>
                    </a:lnTo>
                    <a:lnTo>
                      <a:pt x="325" y="1729"/>
                    </a:lnTo>
                    <a:lnTo>
                      <a:pt x="332" y="1734"/>
                    </a:lnTo>
                    <a:lnTo>
                      <a:pt x="340" y="1738"/>
                    </a:lnTo>
                    <a:lnTo>
                      <a:pt x="349" y="1743"/>
                    </a:lnTo>
                    <a:lnTo>
                      <a:pt x="358" y="1747"/>
                    </a:lnTo>
                    <a:lnTo>
                      <a:pt x="368" y="1752"/>
                    </a:lnTo>
                    <a:lnTo>
                      <a:pt x="377" y="1756"/>
                    </a:lnTo>
                    <a:lnTo>
                      <a:pt x="386" y="1761"/>
                    </a:lnTo>
                    <a:lnTo>
                      <a:pt x="396" y="1766"/>
                    </a:lnTo>
                    <a:lnTo>
                      <a:pt x="407" y="1773"/>
                    </a:lnTo>
                    <a:lnTo>
                      <a:pt x="395" y="1770"/>
                    </a:lnTo>
                    <a:lnTo>
                      <a:pt x="385" y="1769"/>
                    </a:lnTo>
                    <a:lnTo>
                      <a:pt x="375" y="1766"/>
                    </a:lnTo>
                    <a:lnTo>
                      <a:pt x="364" y="1766"/>
                    </a:lnTo>
                    <a:lnTo>
                      <a:pt x="355" y="1764"/>
                    </a:lnTo>
                    <a:lnTo>
                      <a:pt x="346" y="1761"/>
                    </a:lnTo>
                    <a:lnTo>
                      <a:pt x="338" y="1759"/>
                    </a:lnTo>
                    <a:lnTo>
                      <a:pt x="330" y="1757"/>
                    </a:lnTo>
                    <a:lnTo>
                      <a:pt x="320" y="1752"/>
                    </a:lnTo>
                    <a:lnTo>
                      <a:pt x="312" y="1750"/>
                    </a:lnTo>
                    <a:lnTo>
                      <a:pt x="303" y="1745"/>
                    </a:lnTo>
                    <a:lnTo>
                      <a:pt x="296" y="1742"/>
                    </a:lnTo>
                    <a:lnTo>
                      <a:pt x="289" y="1737"/>
                    </a:lnTo>
                    <a:lnTo>
                      <a:pt x="282" y="1733"/>
                    </a:lnTo>
                    <a:lnTo>
                      <a:pt x="276" y="1728"/>
                    </a:lnTo>
                    <a:lnTo>
                      <a:pt x="270" y="1724"/>
                    </a:lnTo>
                    <a:lnTo>
                      <a:pt x="263" y="1718"/>
                    </a:lnTo>
                    <a:lnTo>
                      <a:pt x="257" y="1712"/>
                    </a:lnTo>
                    <a:lnTo>
                      <a:pt x="250" y="1706"/>
                    </a:lnTo>
                    <a:lnTo>
                      <a:pt x="245" y="1701"/>
                    </a:lnTo>
                    <a:lnTo>
                      <a:pt x="239" y="1695"/>
                    </a:lnTo>
                    <a:lnTo>
                      <a:pt x="234" y="1689"/>
                    </a:lnTo>
                    <a:lnTo>
                      <a:pt x="229" y="1682"/>
                    </a:lnTo>
                    <a:lnTo>
                      <a:pt x="225" y="1677"/>
                    </a:lnTo>
                    <a:lnTo>
                      <a:pt x="221" y="1671"/>
                    </a:lnTo>
                    <a:lnTo>
                      <a:pt x="216" y="1664"/>
                    </a:lnTo>
                    <a:lnTo>
                      <a:pt x="213" y="1658"/>
                    </a:lnTo>
                    <a:lnTo>
                      <a:pt x="209" y="1650"/>
                    </a:lnTo>
                    <a:lnTo>
                      <a:pt x="205" y="1643"/>
                    </a:lnTo>
                    <a:lnTo>
                      <a:pt x="202" y="1636"/>
                    </a:lnTo>
                    <a:lnTo>
                      <a:pt x="200" y="1630"/>
                    </a:lnTo>
                    <a:lnTo>
                      <a:pt x="198" y="1624"/>
                    </a:lnTo>
                    <a:lnTo>
                      <a:pt x="194" y="1615"/>
                    </a:lnTo>
                    <a:lnTo>
                      <a:pt x="191" y="1607"/>
                    </a:lnTo>
                    <a:lnTo>
                      <a:pt x="189" y="1599"/>
                    </a:lnTo>
                    <a:lnTo>
                      <a:pt x="188" y="1592"/>
                    </a:lnTo>
                    <a:lnTo>
                      <a:pt x="185" y="1583"/>
                    </a:lnTo>
                    <a:lnTo>
                      <a:pt x="184" y="1575"/>
                    </a:lnTo>
                    <a:lnTo>
                      <a:pt x="181" y="1568"/>
                    </a:lnTo>
                    <a:lnTo>
                      <a:pt x="181" y="1560"/>
                    </a:lnTo>
                    <a:lnTo>
                      <a:pt x="179" y="1551"/>
                    </a:lnTo>
                    <a:lnTo>
                      <a:pt x="177" y="1543"/>
                    </a:lnTo>
                    <a:lnTo>
                      <a:pt x="176" y="1534"/>
                    </a:lnTo>
                    <a:lnTo>
                      <a:pt x="176" y="1527"/>
                    </a:lnTo>
                    <a:lnTo>
                      <a:pt x="175" y="1518"/>
                    </a:lnTo>
                    <a:lnTo>
                      <a:pt x="175" y="1510"/>
                    </a:lnTo>
                    <a:lnTo>
                      <a:pt x="175" y="1503"/>
                    </a:lnTo>
                    <a:lnTo>
                      <a:pt x="175" y="1494"/>
                    </a:lnTo>
                    <a:lnTo>
                      <a:pt x="173" y="1485"/>
                    </a:lnTo>
                    <a:lnTo>
                      <a:pt x="172" y="1477"/>
                    </a:lnTo>
                    <a:lnTo>
                      <a:pt x="171" y="1468"/>
                    </a:lnTo>
                    <a:lnTo>
                      <a:pt x="171" y="1461"/>
                    </a:lnTo>
                    <a:lnTo>
                      <a:pt x="170" y="1450"/>
                    </a:lnTo>
                    <a:lnTo>
                      <a:pt x="170" y="1443"/>
                    </a:lnTo>
                    <a:lnTo>
                      <a:pt x="170" y="1434"/>
                    </a:lnTo>
                    <a:lnTo>
                      <a:pt x="170" y="1426"/>
                    </a:lnTo>
                    <a:lnTo>
                      <a:pt x="170" y="1417"/>
                    </a:lnTo>
                    <a:lnTo>
                      <a:pt x="170" y="1410"/>
                    </a:lnTo>
                    <a:lnTo>
                      <a:pt x="168" y="1401"/>
                    </a:lnTo>
                    <a:lnTo>
                      <a:pt x="168" y="1393"/>
                    </a:lnTo>
                    <a:lnTo>
                      <a:pt x="167" y="1385"/>
                    </a:lnTo>
                    <a:lnTo>
                      <a:pt x="166" y="1378"/>
                    </a:lnTo>
                    <a:lnTo>
                      <a:pt x="164" y="1369"/>
                    </a:lnTo>
                    <a:lnTo>
                      <a:pt x="164" y="1362"/>
                    </a:lnTo>
                    <a:lnTo>
                      <a:pt x="158" y="1362"/>
                    </a:lnTo>
                    <a:lnTo>
                      <a:pt x="152" y="1362"/>
                    </a:lnTo>
                    <a:lnTo>
                      <a:pt x="150" y="1368"/>
                    </a:lnTo>
                    <a:lnTo>
                      <a:pt x="149" y="1375"/>
                    </a:lnTo>
                    <a:lnTo>
                      <a:pt x="149" y="1382"/>
                    </a:lnTo>
                    <a:lnTo>
                      <a:pt x="149" y="1392"/>
                    </a:lnTo>
                    <a:lnTo>
                      <a:pt x="149" y="1399"/>
                    </a:lnTo>
                    <a:lnTo>
                      <a:pt x="149" y="1408"/>
                    </a:lnTo>
                    <a:lnTo>
                      <a:pt x="149" y="1418"/>
                    </a:lnTo>
                    <a:lnTo>
                      <a:pt x="149" y="1430"/>
                    </a:lnTo>
                    <a:lnTo>
                      <a:pt x="149" y="1440"/>
                    </a:lnTo>
                    <a:lnTo>
                      <a:pt x="149" y="1450"/>
                    </a:lnTo>
                    <a:lnTo>
                      <a:pt x="150" y="1462"/>
                    </a:lnTo>
                    <a:lnTo>
                      <a:pt x="152" y="1473"/>
                    </a:lnTo>
                    <a:lnTo>
                      <a:pt x="152" y="1478"/>
                    </a:lnTo>
                    <a:lnTo>
                      <a:pt x="152" y="1485"/>
                    </a:lnTo>
                    <a:lnTo>
                      <a:pt x="152" y="1491"/>
                    </a:lnTo>
                    <a:lnTo>
                      <a:pt x="153" y="1497"/>
                    </a:lnTo>
                    <a:lnTo>
                      <a:pt x="153" y="1503"/>
                    </a:lnTo>
                    <a:lnTo>
                      <a:pt x="154" y="1509"/>
                    </a:lnTo>
                    <a:lnTo>
                      <a:pt x="154" y="1515"/>
                    </a:lnTo>
                    <a:lnTo>
                      <a:pt x="155" y="1522"/>
                    </a:lnTo>
                    <a:lnTo>
                      <a:pt x="155" y="1533"/>
                    </a:lnTo>
                    <a:lnTo>
                      <a:pt x="158" y="1545"/>
                    </a:lnTo>
                    <a:lnTo>
                      <a:pt x="158" y="1556"/>
                    </a:lnTo>
                    <a:lnTo>
                      <a:pt x="161" y="1568"/>
                    </a:lnTo>
                    <a:lnTo>
                      <a:pt x="162" y="1579"/>
                    </a:lnTo>
                    <a:lnTo>
                      <a:pt x="163" y="1589"/>
                    </a:lnTo>
                    <a:lnTo>
                      <a:pt x="164" y="1601"/>
                    </a:lnTo>
                    <a:lnTo>
                      <a:pt x="168" y="1611"/>
                    </a:lnTo>
                    <a:lnTo>
                      <a:pt x="170" y="1620"/>
                    </a:lnTo>
                    <a:lnTo>
                      <a:pt x="171" y="1630"/>
                    </a:lnTo>
                    <a:lnTo>
                      <a:pt x="173" y="1639"/>
                    </a:lnTo>
                    <a:lnTo>
                      <a:pt x="176" y="1649"/>
                    </a:lnTo>
                    <a:lnTo>
                      <a:pt x="177" y="1657"/>
                    </a:lnTo>
                    <a:lnTo>
                      <a:pt x="180" y="1666"/>
                    </a:lnTo>
                    <a:lnTo>
                      <a:pt x="184" y="1672"/>
                    </a:lnTo>
                    <a:lnTo>
                      <a:pt x="186" y="1678"/>
                    </a:lnTo>
                    <a:lnTo>
                      <a:pt x="190" y="1687"/>
                    </a:lnTo>
                    <a:lnTo>
                      <a:pt x="196" y="1696"/>
                    </a:lnTo>
                    <a:lnTo>
                      <a:pt x="202" y="1704"/>
                    </a:lnTo>
                    <a:lnTo>
                      <a:pt x="209" y="1714"/>
                    </a:lnTo>
                    <a:lnTo>
                      <a:pt x="216" y="1723"/>
                    </a:lnTo>
                    <a:lnTo>
                      <a:pt x="225" y="1732"/>
                    </a:lnTo>
                    <a:lnTo>
                      <a:pt x="234" y="1741"/>
                    </a:lnTo>
                    <a:lnTo>
                      <a:pt x="244" y="1750"/>
                    </a:lnTo>
                    <a:lnTo>
                      <a:pt x="253" y="1756"/>
                    </a:lnTo>
                    <a:lnTo>
                      <a:pt x="262" y="1764"/>
                    </a:lnTo>
                    <a:lnTo>
                      <a:pt x="273" y="1770"/>
                    </a:lnTo>
                    <a:lnTo>
                      <a:pt x="285" y="1776"/>
                    </a:lnTo>
                    <a:lnTo>
                      <a:pt x="294" y="1782"/>
                    </a:lnTo>
                    <a:lnTo>
                      <a:pt x="307" y="1789"/>
                    </a:lnTo>
                    <a:lnTo>
                      <a:pt x="317" y="1793"/>
                    </a:lnTo>
                    <a:lnTo>
                      <a:pt x="330" y="1798"/>
                    </a:lnTo>
                    <a:lnTo>
                      <a:pt x="335" y="1799"/>
                    </a:lnTo>
                    <a:lnTo>
                      <a:pt x="341" y="1802"/>
                    </a:lnTo>
                    <a:lnTo>
                      <a:pt x="348" y="1803"/>
                    </a:lnTo>
                    <a:lnTo>
                      <a:pt x="354" y="1806"/>
                    </a:lnTo>
                    <a:lnTo>
                      <a:pt x="361" y="1806"/>
                    </a:lnTo>
                    <a:lnTo>
                      <a:pt x="367" y="1808"/>
                    </a:lnTo>
                    <a:lnTo>
                      <a:pt x="373" y="1810"/>
                    </a:lnTo>
                    <a:lnTo>
                      <a:pt x="380" y="1812"/>
                    </a:lnTo>
                    <a:lnTo>
                      <a:pt x="386" y="1812"/>
                    </a:lnTo>
                    <a:lnTo>
                      <a:pt x="394" y="1813"/>
                    </a:lnTo>
                    <a:lnTo>
                      <a:pt x="400" y="1813"/>
                    </a:lnTo>
                    <a:lnTo>
                      <a:pt x="407" y="1815"/>
                    </a:lnTo>
                    <a:lnTo>
                      <a:pt x="413" y="1815"/>
                    </a:lnTo>
                    <a:lnTo>
                      <a:pt x="420" y="1816"/>
                    </a:lnTo>
                    <a:lnTo>
                      <a:pt x="426" y="1817"/>
                    </a:lnTo>
                    <a:lnTo>
                      <a:pt x="434" y="1819"/>
                    </a:lnTo>
                    <a:lnTo>
                      <a:pt x="440" y="1819"/>
                    </a:lnTo>
                    <a:lnTo>
                      <a:pt x="448" y="1819"/>
                    </a:lnTo>
                    <a:lnTo>
                      <a:pt x="454" y="1819"/>
                    </a:lnTo>
                    <a:lnTo>
                      <a:pt x="461" y="1819"/>
                    </a:lnTo>
                    <a:lnTo>
                      <a:pt x="467" y="1819"/>
                    </a:lnTo>
                    <a:lnTo>
                      <a:pt x="475" y="1819"/>
                    </a:lnTo>
                    <a:lnTo>
                      <a:pt x="481" y="1819"/>
                    </a:lnTo>
                    <a:lnTo>
                      <a:pt x="489" y="1819"/>
                    </a:lnTo>
                    <a:lnTo>
                      <a:pt x="495" y="1817"/>
                    </a:lnTo>
                    <a:lnTo>
                      <a:pt x="503" y="1817"/>
                    </a:lnTo>
                    <a:lnTo>
                      <a:pt x="509" y="1816"/>
                    </a:lnTo>
                    <a:lnTo>
                      <a:pt x="516" y="1816"/>
                    </a:lnTo>
                    <a:lnTo>
                      <a:pt x="522" y="1815"/>
                    </a:lnTo>
                    <a:lnTo>
                      <a:pt x="530" y="1815"/>
                    </a:lnTo>
                    <a:lnTo>
                      <a:pt x="536" y="1813"/>
                    </a:lnTo>
                    <a:lnTo>
                      <a:pt x="544" y="1813"/>
                    </a:lnTo>
                    <a:lnTo>
                      <a:pt x="550" y="1812"/>
                    </a:lnTo>
                    <a:lnTo>
                      <a:pt x="557" y="1811"/>
                    </a:lnTo>
                    <a:lnTo>
                      <a:pt x="563" y="1810"/>
                    </a:lnTo>
                    <a:lnTo>
                      <a:pt x="570" y="1808"/>
                    </a:lnTo>
                    <a:lnTo>
                      <a:pt x="575" y="1806"/>
                    </a:lnTo>
                    <a:lnTo>
                      <a:pt x="581" y="1806"/>
                    </a:lnTo>
                    <a:lnTo>
                      <a:pt x="589" y="1803"/>
                    </a:lnTo>
                    <a:lnTo>
                      <a:pt x="595" y="1802"/>
                    </a:lnTo>
                    <a:lnTo>
                      <a:pt x="600" y="1799"/>
                    </a:lnTo>
                    <a:lnTo>
                      <a:pt x="607" y="1798"/>
                    </a:lnTo>
                    <a:lnTo>
                      <a:pt x="612" y="1796"/>
                    </a:lnTo>
                    <a:lnTo>
                      <a:pt x="620" y="1794"/>
                    </a:lnTo>
                    <a:lnTo>
                      <a:pt x="625" y="1792"/>
                    </a:lnTo>
                    <a:lnTo>
                      <a:pt x="631" y="1790"/>
                    </a:lnTo>
                    <a:lnTo>
                      <a:pt x="636" y="1788"/>
                    </a:lnTo>
                    <a:lnTo>
                      <a:pt x="643" y="1787"/>
                    </a:lnTo>
                    <a:lnTo>
                      <a:pt x="654" y="1782"/>
                    </a:lnTo>
                    <a:lnTo>
                      <a:pt x="666" y="1775"/>
                    </a:lnTo>
                    <a:lnTo>
                      <a:pt x="675" y="1770"/>
                    </a:lnTo>
                    <a:lnTo>
                      <a:pt x="686" y="1766"/>
                    </a:lnTo>
                    <a:lnTo>
                      <a:pt x="695" y="1760"/>
                    </a:lnTo>
                    <a:lnTo>
                      <a:pt x="704" y="1755"/>
                    </a:lnTo>
                    <a:lnTo>
                      <a:pt x="713" y="1748"/>
                    </a:lnTo>
                    <a:lnTo>
                      <a:pt x="722" y="1743"/>
                    </a:lnTo>
                    <a:lnTo>
                      <a:pt x="730" y="1734"/>
                    </a:lnTo>
                    <a:lnTo>
                      <a:pt x="739" y="1727"/>
                    </a:lnTo>
                    <a:lnTo>
                      <a:pt x="745" y="1718"/>
                    </a:lnTo>
                    <a:lnTo>
                      <a:pt x="752" y="1709"/>
                    </a:lnTo>
                    <a:lnTo>
                      <a:pt x="758" y="1699"/>
                    </a:lnTo>
                    <a:lnTo>
                      <a:pt x="763" y="1689"/>
                    </a:lnTo>
                    <a:lnTo>
                      <a:pt x="767" y="1680"/>
                    </a:lnTo>
                    <a:lnTo>
                      <a:pt x="773" y="1669"/>
                    </a:lnTo>
                    <a:lnTo>
                      <a:pt x="776" y="1658"/>
                    </a:lnTo>
                    <a:lnTo>
                      <a:pt x="780" y="1647"/>
                    </a:lnTo>
                    <a:lnTo>
                      <a:pt x="782" y="1635"/>
                    </a:lnTo>
                    <a:lnTo>
                      <a:pt x="785" y="1625"/>
                    </a:lnTo>
                    <a:lnTo>
                      <a:pt x="785" y="1618"/>
                    </a:lnTo>
                    <a:lnTo>
                      <a:pt x="786" y="1612"/>
                    </a:lnTo>
                    <a:lnTo>
                      <a:pt x="788" y="1606"/>
                    </a:lnTo>
                    <a:lnTo>
                      <a:pt x="789" y="1601"/>
                    </a:lnTo>
                    <a:lnTo>
                      <a:pt x="790" y="1588"/>
                    </a:lnTo>
                    <a:lnTo>
                      <a:pt x="791" y="1578"/>
                    </a:lnTo>
                    <a:lnTo>
                      <a:pt x="791" y="1571"/>
                    </a:lnTo>
                    <a:lnTo>
                      <a:pt x="791" y="1564"/>
                    </a:lnTo>
                    <a:lnTo>
                      <a:pt x="791" y="1557"/>
                    </a:lnTo>
                    <a:lnTo>
                      <a:pt x="793" y="1552"/>
                    </a:lnTo>
                    <a:lnTo>
                      <a:pt x="793" y="1546"/>
                    </a:lnTo>
                    <a:lnTo>
                      <a:pt x="793" y="1541"/>
                    </a:lnTo>
                    <a:lnTo>
                      <a:pt x="793" y="1533"/>
                    </a:lnTo>
                    <a:lnTo>
                      <a:pt x="794" y="1528"/>
                    </a:lnTo>
                    <a:lnTo>
                      <a:pt x="794" y="1522"/>
                    </a:lnTo>
                    <a:lnTo>
                      <a:pt x="794" y="1515"/>
                    </a:lnTo>
                    <a:lnTo>
                      <a:pt x="794" y="1509"/>
                    </a:lnTo>
                    <a:lnTo>
                      <a:pt x="795" y="1503"/>
                    </a:lnTo>
                    <a:lnTo>
                      <a:pt x="797" y="1491"/>
                    </a:lnTo>
                    <a:lnTo>
                      <a:pt x="798" y="1480"/>
                    </a:lnTo>
                    <a:lnTo>
                      <a:pt x="798" y="1468"/>
                    </a:lnTo>
                    <a:lnTo>
                      <a:pt x="798" y="1457"/>
                    </a:lnTo>
                    <a:lnTo>
                      <a:pt x="799" y="1445"/>
                    </a:lnTo>
                    <a:lnTo>
                      <a:pt x="802" y="1435"/>
                    </a:lnTo>
                    <a:lnTo>
                      <a:pt x="803" y="1424"/>
                    </a:lnTo>
                    <a:lnTo>
                      <a:pt x="805" y="1413"/>
                    </a:lnTo>
                    <a:lnTo>
                      <a:pt x="808" y="1403"/>
                    </a:lnTo>
                    <a:lnTo>
                      <a:pt x="812" y="1393"/>
                    </a:lnTo>
                    <a:lnTo>
                      <a:pt x="814" y="1382"/>
                    </a:lnTo>
                    <a:lnTo>
                      <a:pt x="818" y="1370"/>
                    </a:lnTo>
                    <a:lnTo>
                      <a:pt x="821" y="1361"/>
                    </a:lnTo>
                    <a:lnTo>
                      <a:pt x="825" y="1351"/>
                    </a:lnTo>
                    <a:lnTo>
                      <a:pt x="829" y="1339"/>
                    </a:lnTo>
                    <a:lnTo>
                      <a:pt x="832" y="1331"/>
                    </a:lnTo>
                    <a:lnTo>
                      <a:pt x="836" y="1320"/>
                    </a:lnTo>
                    <a:lnTo>
                      <a:pt x="841" y="1311"/>
                    </a:lnTo>
                    <a:lnTo>
                      <a:pt x="845" y="1301"/>
                    </a:lnTo>
                    <a:lnTo>
                      <a:pt x="849" y="1292"/>
                    </a:lnTo>
                    <a:lnTo>
                      <a:pt x="853" y="1283"/>
                    </a:lnTo>
                    <a:lnTo>
                      <a:pt x="859" y="1275"/>
                    </a:lnTo>
                    <a:lnTo>
                      <a:pt x="863" y="1266"/>
                    </a:lnTo>
                    <a:lnTo>
                      <a:pt x="868" y="1258"/>
                    </a:lnTo>
                    <a:lnTo>
                      <a:pt x="873" y="1249"/>
                    </a:lnTo>
                    <a:lnTo>
                      <a:pt x="879" y="1241"/>
                    </a:lnTo>
                    <a:lnTo>
                      <a:pt x="884" y="1231"/>
                    </a:lnTo>
                    <a:lnTo>
                      <a:pt x="889" y="1224"/>
                    </a:lnTo>
                    <a:lnTo>
                      <a:pt x="893" y="1215"/>
                    </a:lnTo>
                    <a:lnTo>
                      <a:pt x="899" y="1207"/>
                    </a:lnTo>
                    <a:lnTo>
                      <a:pt x="903" y="1198"/>
                    </a:lnTo>
                    <a:lnTo>
                      <a:pt x="908" y="1192"/>
                    </a:lnTo>
                    <a:lnTo>
                      <a:pt x="914" y="1183"/>
                    </a:lnTo>
                    <a:lnTo>
                      <a:pt x="921" y="1176"/>
                    </a:lnTo>
                    <a:lnTo>
                      <a:pt x="925" y="1169"/>
                    </a:lnTo>
                    <a:lnTo>
                      <a:pt x="930" y="1161"/>
                    </a:lnTo>
                    <a:lnTo>
                      <a:pt x="936" y="1153"/>
                    </a:lnTo>
                    <a:lnTo>
                      <a:pt x="943" y="1147"/>
                    </a:lnTo>
                    <a:lnTo>
                      <a:pt x="948" y="1139"/>
                    </a:lnTo>
                    <a:lnTo>
                      <a:pt x="954" y="1132"/>
                    </a:lnTo>
                    <a:lnTo>
                      <a:pt x="961" y="1125"/>
                    </a:lnTo>
                    <a:lnTo>
                      <a:pt x="968" y="1119"/>
                    </a:lnTo>
                    <a:lnTo>
                      <a:pt x="975" y="1109"/>
                    </a:lnTo>
                    <a:lnTo>
                      <a:pt x="984" y="1099"/>
                    </a:lnTo>
                    <a:lnTo>
                      <a:pt x="991" y="1090"/>
                    </a:lnTo>
                    <a:lnTo>
                      <a:pt x="999" y="1081"/>
                    </a:lnTo>
                    <a:lnTo>
                      <a:pt x="1007" y="1069"/>
                    </a:lnTo>
                    <a:lnTo>
                      <a:pt x="1016" y="1059"/>
                    </a:lnTo>
                    <a:lnTo>
                      <a:pt x="1023" y="1050"/>
                    </a:lnTo>
                    <a:lnTo>
                      <a:pt x="1031" y="1040"/>
                    </a:lnTo>
                    <a:lnTo>
                      <a:pt x="1039" y="1027"/>
                    </a:lnTo>
                    <a:lnTo>
                      <a:pt x="1047" y="1017"/>
                    </a:lnTo>
                    <a:lnTo>
                      <a:pt x="1054" y="1006"/>
                    </a:lnTo>
                    <a:lnTo>
                      <a:pt x="1062" y="995"/>
                    </a:lnTo>
                    <a:lnTo>
                      <a:pt x="1066" y="988"/>
                    </a:lnTo>
                    <a:lnTo>
                      <a:pt x="1070" y="981"/>
                    </a:lnTo>
                    <a:lnTo>
                      <a:pt x="1072" y="975"/>
                    </a:lnTo>
                    <a:lnTo>
                      <a:pt x="1077" y="970"/>
                    </a:lnTo>
                    <a:lnTo>
                      <a:pt x="1080" y="964"/>
                    </a:lnTo>
                    <a:lnTo>
                      <a:pt x="1084" y="957"/>
                    </a:lnTo>
                    <a:lnTo>
                      <a:pt x="1086" y="950"/>
                    </a:lnTo>
                    <a:lnTo>
                      <a:pt x="1091" y="943"/>
                    </a:lnTo>
                    <a:lnTo>
                      <a:pt x="1093" y="936"/>
                    </a:lnTo>
                    <a:lnTo>
                      <a:pt x="1097" y="928"/>
                    </a:lnTo>
                    <a:lnTo>
                      <a:pt x="1100" y="920"/>
                    </a:lnTo>
                    <a:lnTo>
                      <a:pt x="1103" y="914"/>
                    </a:lnTo>
                    <a:lnTo>
                      <a:pt x="1106" y="905"/>
                    </a:lnTo>
                    <a:lnTo>
                      <a:pt x="1108" y="897"/>
                    </a:lnTo>
                    <a:lnTo>
                      <a:pt x="1112" y="890"/>
                    </a:lnTo>
                    <a:lnTo>
                      <a:pt x="1116" y="882"/>
                    </a:lnTo>
                    <a:lnTo>
                      <a:pt x="1117" y="873"/>
                    </a:lnTo>
                    <a:lnTo>
                      <a:pt x="1120" y="864"/>
                    </a:lnTo>
                    <a:lnTo>
                      <a:pt x="1122" y="857"/>
                    </a:lnTo>
                    <a:lnTo>
                      <a:pt x="1125" y="848"/>
                    </a:lnTo>
                    <a:lnTo>
                      <a:pt x="1127" y="839"/>
                    </a:lnTo>
                    <a:lnTo>
                      <a:pt x="1131" y="830"/>
                    </a:lnTo>
                    <a:lnTo>
                      <a:pt x="1132" y="821"/>
                    </a:lnTo>
                    <a:lnTo>
                      <a:pt x="1136" y="812"/>
                    </a:lnTo>
                    <a:lnTo>
                      <a:pt x="1138" y="802"/>
                    </a:lnTo>
                    <a:lnTo>
                      <a:pt x="1139" y="792"/>
                    </a:lnTo>
                    <a:lnTo>
                      <a:pt x="1141" y="781"/>
                    </a:lnTo>
                    <a:lnTo>
                      <a:pt x="1144" y="771"/>
                    </a:lnTo>
                    <a:lnTo>
                      <a:pt x="1145" y="761"/>
                    </a:lnTo>
                    <a:lnTo>
                      <a:pt x="1148" y="750"/>
                    </a:lnTo>
                    <a:lnTo>
                      <a:pt x="1148" y="739"/>
                    </a:lnTo>
                    <a:lnTo>
                      <a:pt x="1150" y="728"/>
                    </a:lnTo>
                    <a:lnTo>
                      <a:pt x="1152" y="716"/>
                    </a:lnTo>
                    <a:lnTo>
                      <a:pt x="1153" y="704"/>
                    </a:lnTo>
                    <a:lnTo>
                      <a:pt x="1154" y="692"/>
                    </a:lnTo>
                    <a:lnTo>
                      <a:pt x="1156" y="681"/>
                    </a:lnTo>
                    <a:lnTo>
                      <a:pt x="1156" y="668"/>
                    </a:lnTo>
                    <a:lnTo>
                      <a:pt x="1157" y="655"/>
                    </a:lnTo>
                    <a:lnTo>
                      <a:pt x="1158" y="643"/>
                    </a:lnTo>
                    <a:lnTo>
                      <a:pt x="1159" y="631"/>
                    </a:lnTo>
                    <a:lnTo>
                      <a:pt x="1158" y="622"/>
                    </a:lnTo>
                    <a:lnTo>
                      <a:pt x="1158" y="615"/>
                    </a:lnTo>
                    <a:lnTo>
                      <a:pt x="1158" y="607"/>
                    </a:lnTo>
                    <a:lnTo>
                      <a:pt x="1158" y="599"/>
                    </a:lnTo>
                    <a:lnTo>
                      <a:pt x="1157" y="592"/>
                    </a:lnTo>
                    <a:lnTo>
                      <a:pt x="1157" y="584"/>
                    </a:lnTo>
                    <a:lnTo>
                      <a:pt x="1157" y="576"/>
                    </a:lnTo>
                    <a:lnTo>
                      <a:pt x="1157" y="569"/>
                    </a:lnTo>
                    <a:lnTo>
                      <a:pt x="1156" y="561"/>
                    </a:lnTo>
                    <a:lnTo>
                      <a:pt x="1156" y="553"/>
                    </a:lnTo>
                    <a:lnTo>
                      <a:pt x="1154" y="546"/>
                    </a:lnTo>
                    <a:lnTo>
                      <a:pt x="1154" y="539"/>
                    </a:lnTo>
                    <a:lnTo>
                      <a:pt x="1153" y="532"/>
                    </a:lnTo>
                    <a:lnTo>
                      <a:pt x="1152" y="525"/>
                    </a:lnTo>
                    <a:lnTo>
                      <a:pt x="1150" y="519"/>
                    </a:lnTo>
                    <a:lnTo>
                      <a:pt x="1150" y="513"/>
                    </a:lnTo>
                    <a:lnTo>
                      <a:pt x="1148" y="505"/>
                    </a:lnTo>
                    <a:lnTo>
                      <a:pt x="1148" y="497"/>
                    </a:lnTo>
                    <a:lnTo>
                      <a:pt x="1147" y="490"/>
                    </a:lnTo>
                    <a:lnTo>
                      <a:pt x="1145" y="483"/>
                    </a:lnTo>
                    <a:lnTo>
                      <a:pt x="1143" y="476"/>
                    </a:lnTo>
                    <a:lnTo>
                      <a:pt x="1141" y="469"/>
                    </a:lnTo>
                    <a:lnTo>
                      <a:pt x="1140" y="463"/>
                    </a:lnTo>
                    <a:lnTo>
                      <a:pt x="1139" y="457"/>
                    </a:lnTo>
                    <a:lnTo>
                      <a:pt x="1138" y="450"/>
                    </a:lnTo>
                    <a:lnTo>
                      <a:pt x="1135" y="444"/>
                    </a:lnTo>
                    <a:lnTo>
                      <a:pt x="1132" y="436"/>
                    </a:lnTo>
                    <a:lnTo>
                      <a:pt x="1131" y="430"/>
                    </a:lnTo>
                    <a:lnTo>
                      <a:pt x="1130" y="423"/>
                    </a:lnTo>
                    <a:lnTo>
                      <a:pt x="1127" y="417"/>
                    </a:lnTo>
                    <a:lnTo>
                      <a:pt x="1125" y="411"/>
                    </a:lnTo>
                    <a:lnTo>
                      <a:pt x="1123" y="406"/>
                    </a:lnTo>
                    <a:lnTo>
                      <a:pt x="1121" y="398"/>
                    </a:lnTo>
                    <a:lnTo>
                      <a:pt x="1118" y="392"/>
                    </a:lnTo>
                    <a:lnTo>
                      <a:pt x="1116" y="385"/>
                    </a:lnTo>
                    <a:lnTo>
                      <a:pt x="1113" y="379"/>
                    </a:lnTo>
                    <a:lnTo>
                      <a:pt x="1109" y="372"/>
                    </a:lnTo>
                    <a:lnTo>
                      <a:pt x="1108" y="366"/>
                    </a:lnTo>
                    <a:lnTo>
                      <a:pt x="1106" y="360"/>
                    </a:lnTo>
                    <a:lnTo>
                      <a:pt x="1103" y="355"/>
                    </a:lnTo>
                    <a:lnTo>
                      <a:pt x="1100" y="348"/>
                    </a:lnTo>
                    <a:lnTo>
                      <a:pt x="1098" y="342"/>
                    </a:lnTo>
                    <a:lnTo>
                      <a:pt x="1094" y="336"/>
                    </a:lnTo>
                    <a:lnTo>
                      <a:pt x="1093" y="330"/>
                    </a:lnTo>
                    <a:lnTo>
                      <a:pt x="1085" y="319"/>
                    </a:lnTo>
                    <a:lnTo>
                      <a:pt x="1080" y="309"/>
                    </a:lnTo>
                    <a:lnTo>
                      <a:pt x="1072" y="297"/>
                    </a:lnTo>
                    <a:lnTo>
                      <a:pt x="1066" y="286"/>
                    </a:lnTo>
                    <a:lnTo>
                      <a:pt x="1059" y="274"/>
                    </a:lnTo>
                    <a:lnTo>
                      <a:pt x="1053" y="265"/>
                    </a:lnTo>
                    <a:lnTo>
                      <a:pt x="1045" y="254"/>
                    </a:lnTo>
                    <a:lnTo>
                      <a:pt x="1038" y="244"/>
                    </a:lnTo>
                    <a:lnTo>
                      <a:pt x="1030" y="234"/>
                    </a:lnTo>
                    <a:lnTo>
                      <a:pt x="1023" y="226"/>
                    </a:lnTo>
                    <a:lnTo>
                      <a:pt x="1011" y="212"/>
                    </a:lnTo>
                    <a:lnTo>
                      <a:pt x="999" y="199"/>
                    </a:lnTo>
                    <a:lnTo>
                      <a:pt x="988" y="188"/>
                    </a:lnTo>
                    <a:lnTo>
                      <a:pt x="976" y="176"/>
                    </a:lnTo>
                    <a:lnTo>
                      <a:pt x="963" y="164"/>
                    </a:lnTo>
                    <a:lnTo>
                      <a:pt x="952" y="153"/>
                    </a:lnTo>
                    <a:lnTo>
                      <a:pt x="938" y="143"/>
                    </a:lnTo>
                    <a:lnTo>
                      <a:pt x="926" y="133"/>
                    </a:lnTo>
                    <a:lnTo>
                      <a:pt x="912" y="123"/>
                    </a:lnTo>
                    <a:lnTo>
                      <a:pt x="899" y="113"/>
                    </a:lnTo>
                    <a:lnTo>
                      <a:pt x="884" y="104"/>
                    </a:lnTo>
                    <a:lnTo>
                      <a:pt x="871" y="95"/>
                    </a:lnTo>
                    <a:lnTo>
                      <a:pt x="855" y="87"/>
                    </a:lnTo>
                    <a:lnTo>
                      <a:pt x="841" y="78"/>
                    </a:lnTo>
                    <a:lnTo>
                      <a:pt x="827" y="71"/>
                    </a:lnTo>
                    <a:lnTo>
                      <a:pt x="813" y="64"/>
                    </a:lnTo>
                    <a:lnTo>
                      <a:pt x="798" y="57"/>
                    </a:lnTo>
                    <a:lnTo>
                      <a:pt x="782" y="50"/>
                    </a:lnTo>
                    <a:lnTo>
                      <a:pt x="767" y="44"/>
                    </a:lnTo>
                    <a:lnTo>
                      <a:pt x="752" y="39"/>
                    </a:lnTo>
                    <a:lnTo>
                      <a:pt x="735" y="31"/>
                    </a:lnTo>
                    <a:lnTo>
                      <a:pt x="720" y="27"/>
                    </a:lnTo>
                    <a:lnTo>
                      <a:pt x="703" y="23"/>
                    </a:lnTo>
                    <a:lnTo>
                      <a:pt x="688" y="20"/>
                    </a:lnTo>
                    <a:lnTo>
                      <a:pt x="670" y="16"/>
                    </a:lnTo>
                    <a:lnTo>
                      <a:pt x="653" y="12"/>
                    </a:lnTo>
                    <a:lnTo>
                      <a:pt x="636" y="9"/>
                    </a:lnTo>
                    <a:lnTo>
                      <a:pt x="620" y="7"/>
                    </a:lnTo>
                    <a:lnTo>
                      <a:pt x="604" y="3"/>
                    </a:lnTo>
                    <a:lnTo>
                      <a:pt x="588" y="2"/>
                    </a:lnTo>
                    <a:lnTo>
                      <a:pt x="571" y="0"/>
                    </a:lnTo>
                    <a:lnTo>
                      <a:pt x="554" y="0"/>
                    </a:lnTo>
                    <a:lnTo>
                      <a:pt x="536" y="0"/>
                    </a:lnTo>
                    <a:lnTo>
                      <a:pt x="518" y="0"/>
                    </a:lnTo>
                    <a:lnTo>
                      <a:pt x="503" y="0"/>
                    </a:lnTo>
                    <a:lnTo>
                      <a:pt x="486" y="0"/>
                    </a:lnTo>
                    <a:lnTo>
                      <a:pt x="468" y="0"/>
                    </a:lnTo>
                    <a:lnTo>
                      <a:pt x="450" y="3"/>
                    </a:lnTo>
                    <a:lnTo>
                      <a:pt x="434" y="6"/>
                    </a:lnTo>
                    <a:lnTo>
                      <a:pt x="418" y="9"/>
                    </a:lnTo>
                    <a:lnTo>
                      <a:pt x="400" y="11"/>
                    </a:lnTo>
                    <a:lnTo>
                      <a:pt x="384" y="14"/>
                    </a:lnTo>
                    <a:lnTo>
                      <a:pt x="366" y="18"/>
                    </a:lnTo>
                    <a:lnTo>
                      <a:pt x="349" y="23"/>
                    </a:lnTo>
                    <a:lnTo>
                      <a:pt x="332" y="27"/>
                    </a:lnTo>
                    <a:lnTo>
                      <a:pt x="317" y="32"/>
                    </a:lnTo>
                    <a:lnTo>
                      <a:pt x="300" y="40"/>
                    </a:lnTo>
                    <a:lnTo>
                      <a:pt x="284" y="46"/>
                    </a:lnTo>
                    <a:lnTo>
                      <a:pt x="267" y="53"/>
                    </a:lnTo>
                    <a:lnTo>
                      <a:pt x="250" y="59"/>
                    </a:lnTo>
                    <a:lnTo>
                      <a:pt x="234" y="67"/>
                    </a:lnTo>
                    <a:lnTo>
                      <a:pt x="217" y="76"/>
                    </a:lnTo>
                    <a:lnTo>
                      <a:pt x="200" y="83"/>
                    </a:lnTo>
                    <a:lnTo>
                      <a:pt x="185" y="92"/>
                    </a:lnTo>
                    <a:lnTo>
                      <a:pt x="170" y="101"/>
                    </a:lnTo>
                    <a:lnTo>
                      <a:pt x="154" y="113"/>
                    </a:lnTo>
                    <a:lnTo>
                      <a:pt x="137" y="123"/>
                    </a:lnTo>
                    <a:lnTo>
                      <a:pt x="123" y="134"/>
                    </a:lnTo>
                    <a:lnTo>
                      <a:pt x="108" y="146"/>
                    </a:lnTo>
                    <a:lnTo>
                      <a:pt x="95" y="158"/>
                    </a:lnTo>
                    <a:lnTo>
                      <a:pt x="80" y="171"/>
                    </a:lnTo>
                    <a:lnTo>
                      <a:pt x="66" y="184"/>
                    </a:lnTo>
                    <a:lnTo>
                      <a:pt x="53" y="197"/>
                    </a:lnTo>
                    <a:lnTo>
                      <a:pt x="39" y="21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64" name="Freeform 38"/>
              <p:cNvSpPr>
                <a:spLocks/>
              </p:cNvSpPr>
              <p:nvPr/>
            </p:nvSpPr>
            <p:spPr bwMode="auto">
              <a:xfrm>
                <a:off x="3289" y="2606"/>
                <a:ext cx="26" cy="194"/>
              </a:xfrm>
              <a:custGeom>
                <a:avLst/>
                <a:gdLst>
                  <a:gd name="T0" fmla="*/ 6 w 77"/>
                  <a:gd name="T1" fmla="*/ 5 h 584"/>
                  <a:gd name="T2" fmla="*/ 8 w 77"/>
                  <a:gd name="T3" fmla="*/ 12 h 584"/>
                  <a:gd name="T4" fmla="*/ 11 w 77"/>
                  <a:gd name="T5" fmla="*/ 20 h 584"/>
                  <a:gd name="T6" fmla="*/ 13 w 77"/>
                  <a:gd name="T7" fmla="*/ 26 h 584"/>
                  <a:gd name="T8" fmla="*/ 15 w 77"/>
                  <a:gd name="T9" fmla="*/ 34 h 584"/>
                  <a:gd name="T10" fmla="*/ 17 w 77"/>
                  <a:gd name="T11" fmla="*/ 41 h 584"/>
                  <a:gd name="T12" fmla="*/ 18 w 77"/>
                  <a:gd name="T13" fmla="*/ 47 h 584"/>
                  <a:gd name="T14" fmla="*/ 20 w 77"/>
                  <a:gd name="T15" fmla="*/ 54 h 584"/>
                  <a:gd name="T16" fmla="*/ 21 w 77"/>
                  <a:gd name="T17" fmla="*/ 60 h 584"/>
                  <a:gd name="T18" fmla="*/ 22 w 77"/>
                  <a:gd name="T19" fmla="*/ 67 h 584"/>
                  <a:gd name="T20" fmla="*/ 23 w 77"/>
                  <a:gd name="T21" fmla="*/ 73 h 584"/>
                  <a:gd name="T22" fmla="*/ 23 w 77"/>
                  <a:gd name="T23" fmla="*/ 79 h 584"/>
                  <a:gd name="T24" fmla="*/ 24 w 77"/>
                  <a:gd name="T25" fmla="*/ 86 h 584"/>
                  <a:gd name="T26" fmla="*/ 23 w 77"/>
                  <a:gd name="T27" fmla="*/ 92 h 584"/>
                  <a:gd name="T28" fmla="*/ 23 w 77"/>
                  <a:gd name="T29" fmla="*/ 98 h 584"/>
                  <a:gd name="T30" fmla="*/ 23 w 77"/>
                  <a:gd name="T31" fmla="*/ 106 h 584"/>
                  <a:gd name="T32" fmla="*/ 22 w 77"/>
                  <a:gd name="T33" fmla="*/ 112 h 584"/>
                  <a:gd name="T34" fmla="*/ 20 w 77"/>
                  <a:gd name="T35" fmla="*/ 119 h 584"/>
                  <a:gd name="T36" fmla="*/ 20 w 77"/>
                  <a:gd name="T37" fmla="*/ 127 h 584"/>
                  <a:gd name="T38" fmla="*/ 17 w 77"/>
                  <a:gd name="T39" fmla="*/ 135 h 584"/>
                  <a:gd name="T40" fmla="*/ 15 w 77"/>
                  <a:gd name="T41" fmla="*/ 143 h 584"/>
                  <a:gd name="T42" fmla="*/ 13 w 77"/>
                  <a:gd name="T43" fmla="*/ 151 h 584"/>
                  <a:gd name="T44" fmla="*/ 10 w 77"/>
                  <a:gd name="T45" fmla="*/ 158 h 584"/>
                  <a:gd name="T46" fmla="*/ 7 w 77"/>
                  <a:gd name="T47" fmla="*/ 166 h 584"/>
                  <a:gd name="T48" fmla="*/ 4 w 77"/>
                  <a:gd name="T49" fmla="*/ 174 h 584"/>
                  <a:gd name="T50" fmla="*/ 1 w 77"/>
                  <a:gd name="T51" fmla="*/ 181 h 584"/>
                  <a:gd name="T52" fmla="*/ 0 w 77"/>
                  <a:gd name="T53" fmla="*/ 189 h 584"/>
                  <a:gd name="T54" fmla="*/ 3 w 77"/>
                  <a:gd name="T55" fmla="*/ 191 h 584"/>
                  <a:gd name="T56" fmla="*/ 6 w 77"/>
                  <a:gd name="T57" fmla="*/ 185 h 584"/>
                  <a:gd name="T58" fmla="*/ 9 w 77"/>
                  <a:gd name="T59" fmla="*/ 178 h 584"/>
                  <a:gd name="T60" fmla="*/ 11 w 77"/>
                  <a:gd name="T61" fmla="*/ 171 h 584"/>
                  <a:gd name="T62" fmla="*/ 14 w 77"/>
                  <a:gd name="T63" fmla="*/ 165 h 584"/>
                  <a:gd name="T64" fmla="*/ 17 w 77"/>
                  <a:gd name="T65" fmla="*/ 158 h 584"/>
                  <a:gd name="T66" fmla="*/ 18 w 77"/>
                  <a:gd name="T67" fmla="*/ 150 h 584"/>
                  <a:gd name="T68" fmla="*/ 20 w 77"/>
                  <a:gd name="T69" fmla="*/ 143 h 584"/>
                  <a:gd name="T70" fmla="*/ 22 w 77"/>
                  <a:gd name="T71" fmla="*/ 135 h 584"/>
                  <a:gd name="T72" fmla="*/ 23 w 77"/>
                  <a:gd name="T73" fmla="*/ 127 h 584"/>
                  <a:gd name="T74" fmla="*/ 24 w 77"/>
                  <a:gd name="T75" fmla="*/ 119 h 584"/>
                  <a:gd name="T76" fmla="*/ 25 w 77"/>
                  <a:gd name="T77" fmla="*/ 111 h 584"/>
                  <a:gd name="T78" fmla="*/ 25 w 77"/>
                  <a:gd name="T79" fmla="*/ 103 h 584"/>
                  <a:gd name="T80" fmla="*/ 26 w 77"/>
                  <a:gd name="T81" fmla="*/ 95 h 584"/>
                  <a:gd name="T82" fmla="*/ 26 w 77"/>
                  <a:gd name="T83" fmla="*/ 87 h 584"/>
                  <a:gd name="T84" fmla="*/ 26 w 77"/>
                  <a:gd name="T85" fmla="*/ 80 h 584"/>
                  <a:gd name="T86" fmla="*/ 26 w 77"/>
                  <a:gd name="T87" fmla="*/ 72 h 584"/>
                  <a:gd name="T88" fmla="*/ 25 w 77"/>
                  <a:gd name="T89" fmla="*/ 65 h 584"/>
                  <a:gd name="T90" fmla="*/ 24 w 77"/>
                  <a:gd name="T91" fmla="*/ 59 h 584"/>
                  <a:gd name="T92" fmla="*/ 24 w 77"/>
                  <a:gd name="T93" fmla="*/ 52 h 584"/>
                  <a:gd name="T94" fmla="*/ 22 w 77"/>
                  <a:gd name="T95" fmla="*/ 45 h 584"/>
                  <a:gd name="T96" fmla="*/ 19 w 77"/>
                  <a:gd name="T97" fmla="*/ 34 h 584"/>
                  <a:gd name="T98" fmla="*/ 15 w 77"/>
                  <a:gd name="T99" fmla="*/ 23 h 584"/>
                  <a:gd name="T100" fmla="*/ 12 w 77"/>
                  <a:gd name="T101" fmla="*/ 12 h 584"/>
                  <a:gd name="T102" fmla="*/ 6 w 77"/>
                  <a:gd name="T103" fmla="*/ 1 h 584"/>
                  <a:gd name="T104" fmla="*/ 4 w 77"/>
                  <a:gd name="T105" fmla="*/ 0 h 584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77"/>
                  <a:gd name="T160" fmla="*/ 0 h 584"/>
                  <a:gd name="T161" fmla="*/ 77 w 77"/>
                  <a:gd name="T162" fmla="*/ 584 h 584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77" h="584">
                    <a:moveTo>
                      <a:pt x="12" y="0"/>
                    </a:moveTo>
                    <a:lnTo>
                      <a:pt x="14" y="7"/>
                    </a:lnTo>
                    <a:lnTo>
                      <a:pt x="17" y="14"/>
                    </a:lnTo>
                    <a:lnTo>
                      <a:pt x="20" y="22"/>
                    </a:lnTo>
                    <a:lnTo>
                      <a:pt x="22" y="30"/>
                    </a:lnTo>
                    <a:lnTo>
                      <a:pt x="25" y="37"/>
                    </a:lnTo>
                    <a:lnTo>
                      <a:pt x="27" y="45"/>
                    </a:lnTo>
                    <a:lnTo>
                      <a:pt x="29" y="53"/>
                    </a:lnTo>
                    <a:lnTo>
                      <a:pt x="32" y="60"/>
                    </a:lnTo>
                    <a:lnTo>
                      <a:pt x="34" y="67"/>
                    </a:lnTo>
                    <a:lnTo>
                      <a:pt x="35" y="73"/>
                    </a:lnTo>
                    <a:lnTo>
                      <a:pt x="38" y="79"/>
                    </a:lnTo>
                    <a:lnTo>
                      <a:pt x="40" y="87"/>
                    </a:lnTo>
                    <a:lnTo>
                      <a:pt x="41" y="93"/>
                    </a:lnTo>
                    <a:lnTo>
                      <a:pt x="44" y="101"/>
                    </a:lnTo>
                    <a:lnTo>
                      <a:pt x="45" y="109"/>
                    </a:lnTo>
                    <a:lnTo>
                      <a:pt x="49" y="116"/>
                    </a:lnTo>
                    <a:lnTo>
                      <a:pt x="50" y="123"/>
                    </a:lnTo>
                    <a:lnTo>
                      <a:pt x="50" y="129"/>
                    </a:lnTo>
                    <a:lnTo>
                      <a:pt x="52" y="136"/>
                    </a:lnTo>
                    <a:lnTo>
                      <a:pt x="54" y="142"/>
                    </a:lnTo>
                    <a:lnTo>
                      <a:pt x="56" y="148"/>
                    </a:lnTo>
                    <a:lnTo>
                      <a:pt x="58" y="156"/>
                    </a:lnTo>
                    <a:lnTo>
                      <a:pt x="58" y="162"/>
                    </a:lnTo>
                    <a:lnTo>
                      <a:pt x="61" y="169"/>
                    </a:lnTo>
                    <a:lnTo>
                      <a:pt x="61" y="174"/>
                    </a:lnTo>
                    <a:lnTo>
                      <a:pt x="62" y="180"/>
                    </a:lnTo>
                    <a:lnTo>
                      <a:pt x="63" y="188"/>
                    </a:lnTo>
                    <a:lnTo>
                      <a:pt x="64" y="194"/>
                    </a:lnTo>
                    <a:lnTo>
                      <a:pt x="66" y="201"/>
                    </a:lnTo>
                    <a:lnTo>
                      <a:pt x="67" y="207"/>
                    </a:lnTo>
                    <a:lnTo>
                      <a:pt x="67" y="213"/>
                    </a:lnTo>
                    <a:lnTo>
                      <a:pt x="68" y="220"/>
                    </a:lnTo>
                    <a:lnTo>
                      <a:pt x="68" y="226"/>
                    </a:lnTo>
                    <a:lnTo>
                      <a:pt x="68" y="232"/>
                    </a:lnTo>
                    <a:lnTo>
                      <a:pt x="68" y="239"/>
                    </a:lnTo>
                    <a:lnTo>
                      <a:pt x="70" y="245"/>
                    </a:lnTo>
                    <a:lnTo>
                      <a:pt x="70" y="250"/>
                    </a:lnTo>
                    <a:lnTo>
                      <a:pt x="70" y="258"/>
                    </a:lnTo>
                    <a:lnTo>
                      <a:pt x="70" y="264"/>
                    </a:lnTo>
                    <a:lnTo>
                      <a:pt x="70" y="271"/>
                    </a:lnTo>
                    <a:lnTo>
                      <a:pt x="68" y="277"/>
                    </a:lnTo>
                    <a:lnTo>
                      <a:pt x="68" y="283"/>
                    </a:lnTo>
                    <a:lnTo>
                      <a:pt x="68" y="290"/>
                    </a:lnTo>
                    <a:lnTo>
                      <a:pt x="68" y="296"/>
                    </a:lnTo>
                    <a:lnTo>
                      <a:pt x="67" y="304"/>
                    </a:lnTo>
                    <a:lnTo>
                      <a:pt x="67" y="311"/>
                    </a:lnTo>
                    <a:lnTo>
                      <a:pt x="67" y="318"/>
                    </a:lnTo>
                    <a:lnTo>
                      <a:pt x="67" y="325"/>
                    </a:lnTo>
                    <a:lnTo>
                      <a:pt x="64" y="332"/>
                    </a:lnTo>
                    <a:lnTo>
                      <a:pt x="64" y="338"/>
                    </a:lnTo>
                    <a:lnTo>
                      <a:pt x="62" y="344"/>
                    </a:lnTo>
                    <a:lnTo>
                      <a:pt x="62" y="352"/>
                    </a:lnTo>
                    <a:lnTo>
                      <a:pt x="59" y="358"/>
                    </a:lnTo>
                    <a:lnTo>
                      <a:pt x="59" y="366"/>
                    </a:lnTo>
                    <a:lnTo>
                      <a:pt x="58" y="374"/>
                    </a:lnTo>
                    <a:lnTo>
                      <a:pt x="58" y="383"/>
                    </a:lnTo>
                    <a:lnTo>
                      <a:pt x="56" y="389"/>
                    </a:lnTo>
                    <a:lnTo>
                      <a:pt x="53" y="398"/>
                    </a:lnTo>
                    <a:lnTo>
                      <a:pt x="50" y="406"/>
                    </a:lnTo>
                    <a:lnTo>
                      <a:pt x="50" y="413"/>
                    </a:lnTo>
                    <a:lnTo>
                      <a:pt x="48" y="421"/>
                    </a:lnTo>
                    <a:lnTo>
                      <a:pt x="45" y="430"/>
                    </a:lnTo>
                    <a:lnTo>
                      <a:pt x="43" y="437"/>
                    </a:lnTo>
                    <a:lnTo>
                      <a:pt x="43" y="448"/>
                    </a:lnTo>
                    <a:lnTo>
                      <a:pt x="39" y="454"/>
                    </a:lnTo>
                    <a:lnTo>
                      <a:pt x="36" y="460"/>
                    </a:lnTo>
                    <a:lnTo>
                      <a:pt x="34" y="468"/>
                    </a:lnTo>
                    <a:lnTo>
                      <a:pt x="31" y="476"/>
                    </a:lnTo>
                    <a:lnTo>
                      <a:pt x="27" y="483"/>
                    </a:lnTo>
                    <a:lnTo>
                      <a:pt x="25" y="491"/>
                    </a:lnTo>
                    <a:lnTo>
                      <a:pt x="21" y="499"/>
                    </a:lnTo>
                    <a:lnTo>
                      <a:pt x="20" y="508"/>
                    </a:lnTo>
                    <a:lnTo>
                      <a:pt x="16" y="514"/>
                    </a:lnTo>
                    <a:lnTo>
                      <a:pt x="12" y="523"/>
                    </a:lnTo>
                    <a:lnTo>
                      <a:pt x="9" y="529"/>
                    </a:lnTo>
                    <a:lnTo>
                      <a:pt x="7" y="538"/>
                    </a:lnTo>
                    <a:lnTo>
                      <a:pt x="4" y="546"/>
                    </a:lnTo>
                    <a:lnTo>
                      <a:pt x="3" y="553"/>
                    </a:lnTo>
                    <a:lnTo>
                      <a:pt x="0" y="560"/>
                    </a:lnTo>
                    <a:lnTo>
                      <a:pt x="0" y="569"/>
                    </a:lnTo>
                    <a:lnTo>
                      <a:pt x="0" y="584"/>
                    </a:lnTo>
                    <a:lnTo>
                      <a:pt x="6" y="580"/>
                    </a:lnTo>
                    <a:lnTo>
                      <a:pt x="8" y="574"/>
                    </a:lnTo>
                    <a:lnTo>
                      <a:pt x="12" y="569"/>
                    </a:lnTo>
                    <a:lnTo>
                      <a:pt x="14" y="561"/>
                    </a:lnTo>
                    <a:lnTo>
                      <a:pt x="18" y="556"/>
                    </a:lnTo>
                    <a:lnTo>
                      <a:pt x="20" y="550"/>
                    </a:lnTo>
                    <a:lnTo>
                      <a:pt x="23" y="543"/>
                    </a:lnTo>
                    <a:lnTo>
                      <a:pt x="26" y="537"/>
                    </a:lnTo>
                    <a:lnTo>
                      <a:pt x="29" y="530"/>
                    </a:lnTo>
                    <a:lnTo>
                      <a:pt x="31" y="523"/>
                    </a:lnTo>
                    <a:lnTo>
                      <a:pt x="34" y="516"/>
                    </a:lnTo>
                    <a:lnTo>
                      <a:pt x="35" y="510"/>
                    </a:lnTo>
                    <a:lnTo>
                      <a:pt x="39" y="504"/>
                    </a:lnTo>
                    <a:lnTo>
                      <a:pt x="41" y="496"/>
                    </a:lnTo>
                    <a:lnTo>
                      <a:pt x="43" y="490"/>
                    </a:lnTo>
                    <a:lnTo>
                      <a:pt x="45" y="482"/>
                    </a:lnTo>
                    <a:lnTo>
                      <a:pt x="49" y="476"/>
                    </a:lnTo>
                    <a:lnTo>
                      <a:pt x="50" y="467"/>
                    </a:lnTo>
                    <a:lnTo>
                      <a:pt x="52" y="459"/>
                    </a:lnTo>
                    <a:lnTo>
                      <a:pt x="53" y="451"/>
                    </a:lnTo>
                    <a:lnTo>
                      <a:pt x="56" y="444"/>
                    </a:lnTo>
                    <a:lnTo>
                      <a:pt x="57" y="436"/>
                    </a:lnTo>
                    <a:lnTo>
                      <a:pt x="58" y="429"/>
                    </a:lnTo>
                    <a:lnTo>
                      <a:pt x="61" y="420"/>
                    </a:lnTo>
                    <a:lnTo>
                      <a:pt x="63" y="413"/>
                    </a:lnTo>
                    <a:lnTo>
                      <a:pt x="64" y="406"/>
                    </a:lnTo>
                    <a:lnTo>
                      <a:pt x="66" y="398"/>
                    </a:lnTo>
                    <a:lnTo>
                      <a:pt x="67" y="389"/>
                    </a:lnTo>
                    <a:lnTo>
                      <a:pt x="68" y="381"/>
                    </a:lnTo>
                    <a:lnTo>
                      <a:pt x="68" y="374"/>
                    </a:lnTo>
                    <a:lnTo>
                      <a:pt x="71" y="366"/>
                    </a:lnTo>
                    <a:lnTo>
                      <a:pt x="71" y="357"/>
                    </a:lnTo>
                    <a:lnTo>
                      <a:pt x="73" y="351"/>
                    </a:lnTo>
                    <a:lnTo>
                      <a:pt x="73" y="342"/>
                    </a:lnTo>
                    <a:lnTo>
                      <a:pt x="73" y="334"/>
                    </a:lnTo>
                    <a:lnTo>
                      <a:pt x="73" y="325"/>
                    </a:lnTo>
                    <a:lnTo>
                      <a:pt x="75" y="318"/>
                    </a:lnTo>
                    <a:lnTo>
                      <a:pt x="75" y="309"/>
                    </a:lnTo>
                    <a:lnTo>
                      <a:pt x="76" y="302"/>
                    </a:lnTo>
                    <a:lnTo>
                      <a:pt x="76" y="294"/>
                    </a:lnTo>
                    <a:lnTo>
                      <a:pt x="77" y="287"/>
                    </a:lnTo>
                    <a:lnTo>
                      <a:pt x="77" y="278"/>
                    </a:lnTo>
                    <a:lnTo>
                      <a:pt x="77" y="271"/>
                    </a:lnTo>
                    <a:lnTo>
                      <a:pt x="77" y="263"/>
                    </a:lnTo>
                    <a:lnTo>
                      <a:pt x="77" y="255"/>
                    </a:lnTo>
                    <a:lnTo>
                      <a:pt x="77" y="248"/>
                    </a:lnTo>
                    <a:lnTo>
                      <a:pt x="77" y="240"/>
                    </a:lnTo>
                    <a:lnTo>
                      <a:pt x="77" y="234"/>
                    </a:lnTo>
                    <a:lnTo>
                      <a:pt x="77" y="226"/>
                    </a:lnTo>
                    <a:lnTo>
                      <a:pt x="76" y="218"/>
                    </a:lnTo>
                    <a:lnTo>
                      <a:pt x="75" y="211"/>
                    </a:lnTo>
                    <a:lnTo>
                      <a:pt x="73" y="203"/>
                    </a:lnTo>
                    <a:lnTo>
                      <a:pt x="73" y="197"/>
                    </a:lnTo>
                    <a:lnTo>
                      <a:pt x="73" y="190"/>
                    </a:lnTo>
                    <a:lnTo>
                      <a:pt x="73" y="184"/>
                    </a:lnTo>
                    <a:lnTo>
                      <a:pt x="72" y="178"/>
                    </a:lnTo>
                    <a:lnTo>
                      <a:pt x="72" y="171"/>
                    </a:lnTo>
                    <a:lnTo>
                      <a:pt x="70" y="164"/>
                    </a:lnTo>
                    <a:lnTo>
                      <a:pt x="70" y="157"/>
                    </a:lnTo>
                    <a:lnTo>
                      <a:pt x="67" y="152"/>
                    </a:lnTo>
                    <a:lnTo>
                      <a:pt x="67" y="147"/>
                    </a:lnTo>
                    <a:lnTo>
                      <a:pt x="64" y="136"/>
                    </a:lnTo>
                    <a:lnTo>
                      <a:pt x="62" y="125"/>
                    </a:lnTo>
                    <a:lnTo>
                      <a:pt x="58" y="114"/>
                    </a:lnTo>
                    <a:lnTo>
                      <a:pt x="56" y="102"/>
                    </a:lnTo>
                    <a:lnTo>
                      <a:pt x="52" y="92"/>
                    </a:lnTo>
                    <a:lnTo>
                      <a:pt x="50" y="81"/>
                    </a:lnTo>
                    <a:lnTo>
                      <a:pt x="45" y="69"/>
                    </a:lnTo>
                    <a:lnTo>
                      <a:pt x="43" y="58"/>
                    </a:lnTo>
                    <a:lnTo>
                      <a:pt x="38" y="48"/>
                    </a:lnTo>
                    <a:lnTo>
                      <a:pt x="35" y="37"/>
                    </a:lnTo>
                    <a:lnTo>
                      <a:pt x="20" y="12"/>
                    </a:lnTo>
                    <a:lnTo>
                      <a:pt x="20" y="8"/>
                    </a:lnTo>
                    <a:lnTo>
                      <a:pt x="18" y="4"/>
                    </a:lnTo>
                    <a:lnTo>
                      <a:pt x="14" y="0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65" name="Freeform 39"/>
              <p:cNvSpPr>
                <a:spLocks/>
              </p:cNvSpPr>
              <p:nvPr/>
            </p:nvSpPr>
            <p:spPr bwMode="auto">
              <a:xfrm>
                <a:off x="3161" y="2944"/>
                <a:ext cx="39" cy="119"/>
              </a:xfrm>
              <a:custGeom>
                <a:avLst/>
                <a:gdLst>
                  <a:gd name="T0" fmla="*/ 4 w 116"/>
                  <a:gd name="T1" fmla="*/ 115 h 355"/>
                  <a:gd name="T2" fmla="*/ 10 w 116"/>
                  <a:gd name="T3" fmla="*/ 109 h 355"/>
                  <a:gd name="T4" fmla="*/ 16 w 116"/>
                  <a:gd name="T5" fmla="*/ 102 h 355"/>
                  <a:gd name="T6" fmla="*/ 21 w 116"/>
                  <a:gd name="T7" fmla="*/ 95 h 355"/>
                  <a:gd name="T8" fmla="*/ 23 w 116"/>
                  <a:gd name="T9" fmla="*/ 89 h 355"/>
                  <a:gd name="T10" fmla="*/ 24 w 116"/>
                  <a:gd name="T11" fmla="*/ 84 h 355"/>
                  <a:gd name="T12" fmla="*/ 25 w 116"/>
                  <a:gd name="T13" fmla="*/ 81 h 355"/>
                  <a:gd name="T14" fmla="*/ 26 w 116"/>
                  <a:gd name="T15" fmla="*/ 77 h 355"/>
                  <a:gd name="T16" fmla="*/ 27 w 116"/>
                  <a:gd name="T17" fmla="*/ 72 h 355"/>
                  <a:gd name="T18" fmla="*/ 28 w 116"/>
                  <a:gd name="T19" fmla="*/ 68 h 355"/>
                  <a:gd name="T20" fmla="*/ 28 w 116"/>
                  <a:gd name="T21" fmla="*/ 64 h 355"/>
                  <a:gd name="T22" fmla="*/ 29 w 116"/>
                  <a:gd name="T23" fmla="*/ 60 h 355"/>
                  <a:gd name="T24" fmla="*/ 29 w 116"/>
                  <a:gd name="T25" fmla="*/ 56 h 355"/>
                  <a:gd name="T26" fmla="*/ 29 w 116"/>
                  <a:gd name="T27" fmla="*/ 51 h 355"/>
                  <a:gd name="T28" fmla="*/ 30 w 116"/>
                  <a:gd name="T29" fmla="*/ 47 h 355"/>
                  <a:gd name="T30" fmla="*/ 30 w 116"/>
                  <a:gd name="T31" fmla="*/ 43 h 355"/>
                  <a:gd name="T32" fmla="*/ 30 w 116"/>
                  <a:gd name="T33" fmla="*/ 39 h 355"/>
                  <a:gd name="T34" fmla="*/ 30 w 116"/>
                  <a:gd name="T35" fmla="*/ 34 h 355"/>
                  <a:gd name="T36" fmla="*/ 31 w 116"/>
                  <a:gd name="T37" fmla="*/ 28 h 355"/>
                  <a:gd name="T38" fmla="*/ 31 w 116"/>
                  <a:gd name="T39" fmla="*/ 21 h 355"/>
                  <a:gd name="T40" fmla="*/ 32 w 116"/>
                  <a:gd name="T41" fmla="*/ 14 h 355"/>
                  <a:gd name="T42" fmla="*/ 34 w 116"/>
                  <a:gd name="T43" fmla="*/ 7 h 355"/>
                  <a:gd name="T44" fmla="*/ 37 w 116"/>
                  <a:gd name="T45" fmla="*/ 2 h 355"/>
                  <a:gd name="T46" fmla="*/ 38 w 116"/>
                  <a:gd name="T47" fmla="*/ 1 h 355"/>
                  <a:gd name="T48" fmla="*/ 37 w 116"/>
                  <a:gd name="T49" fmla="*/ 6 h 355"/>
                  <a:gd name="T50" fmla="*/ 36 w 116"/>
                  <a:gd name="T51" fmla="*/ 10 h 355"/>
                  <a:gd name="T52" fmla="*/ 35 w 116"/>
                  <a:gd name="T53" fmla="*/ 14 h 355"/>
                  <a:gd name="T54" fmla="*/ 34 w 116"/>
                  <a:gd name="T55" fmla="*/ 19 h 355"/>
                  <a:gd name="T56" fmla="*/ 34 w 116"/>
                  <a:gd name="T57" fmla="*/ 24 h 355"/>
                  <a:gd name="T58" fmla="*/ 34 w 116"/>
                  <a:gd name="T59" fmla="*/ 30 h 355"/>
                  <a:gd name="T60" fmla="*/ 34 w 116"/>
                  <a:gd name="T61" fmla="*/ 35 h 355"/>
                  <a:gd name="T62" fmla="*/ 33 w 116"/>
                  <a:gd name="T63" fmla="*/ 40 h 355"/>
                  <a:gd name="T64" fmla="*/ 32 w 116"/>
                  <a:gd name="T65" fmla="*/ 46 h 355"/>
                  <a:gd name="T66" fmla="*/ 32 w 116"/>
                  <a:gd name="T67" fmla="*/ 51 h 355"/>
                  <a:gd name="T68" fmla="*/ 32 w 116"/>
                  <a:gd name="T69" fmla="*/ 56 h 355"/>
                  <a:gd name="T70" fmla="*/ 31 w 116"/>
                  <a:gd name="T71" fmla="*/ 61 h 355"/>
                  <a:gd name="T72" fmla="*/ 31 w 116"/>
                  <a:gd name="T73" fmla="*/ 67 h 355"/>
                  <a:gd name="T74" fmla="*/ 31 w 116"/>
                  <a:gd name="T75" fmla="*/ 72 h 355"/>
                  <a:gd name="T76" fmla="*/ 29 w 116"/>
                  <a:gd name="T77" fmla="*/ 78 h 355"/>
                  <a:gd name="T78" fmla="*/ 28 w 116"/>
                  <a:gd name="T79" fmla="*/ 84 h 355"/>
                  <a:gd name="T80" fmla="*/ 26 w 116"/>
                  <a:gd name="T81" fmla="*/ 91 h 355"/>
                  <a:gd name="T82" fmla="*/ 24 w 116"/>
                  <a:gd name="T83" fmla="*/ 97 h 355"/>
                  <a:gd name="T84" fmla="*/ 21 w 116"/>
                  <a:gd name="T85" fmla="*/ 103 h 355"/>
                  <a:gd name="T86" fmla="*/ 17 w 116"/>
                  <a:gd name="T87" fmla="*/ 108 h 355"/>
                  <a:gd name="T88" fmla="*/ 13 w 116"/>
                  <a:gd name="T89" fmla="*/ 112 h 355"/>
                  <a:gd name="T90" fmla="*/ 8 w 116"/>
                  <a:gd name="T91" fmla="*/ 116 h 355"/>
                  <a:gd name="T92" fmla="*/ 3 w 116"/>
                  <a:gd name="T93" fmla="*/ 118 h 355"/>
                  <a:gd name="T94" fmla="*/ 0 w 116"/>
                  <a:gd name="T95" fmla="*/ 119 h 355"/>
                  <a:gd name="T96" fmla="*/ 0 w 116"/>
                  <a:gd name="T97" fmla="*/ 118 h 355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16"/>
                  <a:gd name="T148" fmla="*/ 0 h 355"/>
                  <a:gd name="T149" fmla="*/ 116 w 116"/>
                  <a:gd name="T150" fmla="*/ 355 h 355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16" h="355">
                    <a:moveTo>
                      <a:pt x="0" y="353"/>
                    </a:moveTo>
                    <a:lnTo>
                      <a:pt x="11" y="344"/>
                    </a:lnTo>
                    <a:lnTo>
                      <a:pt x="23" y="335"/>
                    </a:lnTo>
                    <a:lnTo>
                      <a:pt x="31" y="325"/>
                    </a:lnTo>
                    <a:lnTo>
                      <a:pt x="41" y="315"/>
                    </a:lnTo>
                    <a:lnTo>
                      <a:pt x="47" y="304"/>
                    </a:lnTo>
                    <a:lnTo>
                      <a:pt x="55" y="294"/>
                    </a:lnTo>
                    <a:lnTo>
                      <a:pt x="61" y="284"/>
                    </a:lnTo>
                    <a:lnTo>
                      <a:pt x="68" y="273"/>
                    </a:lnTo>
                    <a:lnTo>
                      <a:pt x="69" y="266"/>
                    </a:lnTo>
                    <a:lnTo>
                      <a:pt x="70" y="260"/>
                    </a:lnTo>
                    <a:lnTo>
                      <a:pt x="72" y="252"/>
                    </a:lnTo>
                    <a:lnTo>
                      <a:pt x="74" y="247"/>
                    </a:lnTo>
                    <a:lnTo>
                      <a:pt x="75" y="241"/>
                    </a:lnTo>
                    <a:lnTo>
                      <a:pt x="78" y="236"/>
                    </a:lnTo>
                    <a:lnTo>
                      <a:pt x="78" y="229"/>
                    </a:lnTo>
                    <a:lnTo>
                      <a:pt x="81" y="223"/>
                    </a:lnTo>
                    <a:lnTo>
                      <a:pt x="81" y="216"/>
                    </a:lnTo>
                    <a:lnTo>
                      <a:pt x="82" y="210"/>
                    </a:lnTo>
                    <a:lnTo>
                      <a:pt x="83" y="204"/>
                    </a:lnTo>
                    <a:lnTo>
                      <a:pt x="84" y="199"/>
                    </a:lnTo>
                    <a:lnTo>
                      <a:pt x="84" y="191"/>
                    </a:lnTo>
                    <a:lnTo>
                      <a:pt x="86" y="185"/>
                    </a:lnTo>
                    <a:lnTo>
                      <a:pt x="86" y="178"/>
                    </a:lnTo>
                    <a:lnTo>
                      <a:pt x="87" y="173"/>
                    </a:lnTo>
                    <a:lnTo>
                      <a:pt x="87" y="167"/>
                    </a:lnTo>
                    <a:lnTo>
                      <a:pt x="87" y="159"/>
                    </a:lnTo>
                    <a:lnTo>
                      <a:pt x="87" y="153"/>
                    </a:lnTo>
                    <a:lnTo>
                      <a:pt x="88" y="146"/>
                    </a:lnTo>
                    <a:lnTo>
                      <a:pt x="88" y="140"/>
                    </a:lnTo>
                    <a:lnTo>
                      <a:pt x="88" y="134"/>
                    </a:lnTo>
                    <a:lnTo>
                      <a:pt x="88" y="127"/>
                    </a:lnTo>
                    <a:lnTo>
                      <a:pt x="89" y="121"/>
                    </a:lnTo>
                    <a:lnTo>
                      <a:pt x="89" y="115"/>
                    </a:lnTo>
                    <a:lnTo>
                      <a:pt x="89" y="108"/>
                    </a:lnTo>
                    <a:lnTo>
                      <a:pt x="89" y="102"/>
                    </a:lnTo>
                    <a:lnTo>
                      <a:pt x="89" y="97"/>
                    </a:lnTo>
                    <a:lnTo>
                      <a:pt x="91" y="84"/>
                    </a:lnTo>
                    <a:lnTo>
                      <a:pt x="93" y="74"/>
                    </a:lnTo>
                    <a:lnTo>
                      <a:pt x="93" y="62"/>
                    </a:lnTo>
                    <a:lnTo>
                      <a:pt x="95" y="51"/>
                    </a:lnTo>
                    <a:lnTo>
                      <a:pt x="96" y="42"/>
                    </a:lnTo>
                    <a:lnTo>
                      <a:pt x="100" y="32"/>
                    </a:lnTo>
                    <a:lnTo>
                      <a:pt x="102" y="22"/>
                    </a:lnTo>
                    <a:lnTo>
                      <a:pt x="106" y="14"/>
                    </a:lnTo>
                    <a:lnTo>
                      <a:pt x="110" y="6"/>
                    </a:lnTo>
                    <a:lnTo>
                      <a:pt x="116" y="0"/>
                    </a:lnTo>
                    <a:lnTo>
                      <a:pt x="114" y="4"/>
                    </a:lnTo>
                    <a:lnTo>
                      <a:pt x="110" y="13"/>
                    </a:lnTo>
                    <a:lnTo>
                      <a:pt x="109" y="18"/>
                    </a:lnTo>
                    <a:lnTo>
                      <a:pt x="109" y="23"/>
                    </a:lnTo>
                    <a:lnTo>
                      <a:pt x="106" y="29"/>
                    </a:lnTo>
                    <a:lnTo>
                      <a:pt x="106" y="36"/>
                    </a:lnTo>
                    <a:lnTo>
                      <a:pt x="105" y="42"/>
                    </a:lnTo>
                    <a:lnTo>
                      <a:pt x="104" y="50"/>
                    </a:lnTo>
                    <a:lnTo>
                      <a:pt x="102" y="57"/>
                    </a:lnTo>
                    <a:lnTo>
                      <a:pt x="102" y="65"/>
                    </a:lnTo>
                    <a:lnTo>
                      <a:pt x="101" y="73"/>
                    </a:lnTo>
                    <a:lnTo>
                      <a:pt x="101" y="81"/>
                    </a:lnTo>
                    <a:lnTo>
                      <a:pt x="101" y="89"/>
                    </a:lnTo>
                    <a:lnTo>
                      <a:pt x="101" y="97"/>
                    </a:lnTo>
                    <a:lnTo>
                      <a:pt x="100" y="104"/>
                    </a:lnTo>
                    <a:lnTo>
                      <a:pt x="98" y="112"/>
                    </a:lnTo>
                    <a:lnTo>
                      <a:pt x="97" y="120"/>
                    </a:lnTo>
                    <a:lnTo>
                      <a:pt x="97" y="129"/>
                    </a:lnTo>
                    <a:lnTo>
                      <a:pt x="96" y="136"/>
                    </a:lnTo>
                    <a:lnTo>
                      <a:pt x="96" y="144"/>
                    </a:lnTo>
                    <a:lnTo>
                      <a:pt x="96" y="151"/>
                    </a:lnTo>
                    <a:lnTo>
                      <a:pt x="96" y="160"/>
                    </a:lnTo>
                    <a:lnTo>
                      <a:pt x="95" y="167"/>
                    </a:lnTo>
                    <a:lnTo>
                      <a:pt x="95" y="174"/>
                    </a:lnTo>
                    <a:lnTo>
                      <a:pt x="93" y="181"/>
                    </a:lnTo>
                    <a:lnTo>
                      <a:pt x="93" y="187"/>
                    </a:lnTo>
                    <a:lnTo>
                      <a:pt x="93" y="199"/>
                    </a:lnTo>
                    <a:lnTo>
                      <a:pt x="93" y="208"/>
                    </a:lnTo>
                    <a:lnTo>
                      <a:pt x="91" y="214"/>
                    </a:lnTo>
                    <a:lnTo>
                      <a:pt x="89" y="223"/>
                    </a:lnTo>
                    <a:lnTo>
                      <a:pt x="87" y="232"/>
                    </a:lnTo>
                    <a:lnTo>
                      <a:pt x="86" y="242"/>
                    </a:lnTo>
                    <a:lnTo>
                      <a:pt x="83" y="251"/>
                    </a:lnTo>
                    <a:lnTo>
                      <a:pt x="81" y="260"/>
                    </a:lnTo>
                    <a:lnTo>
                      <a:pt x="78" y="270"/>
                    </a:lnTo>
                    <a:lnTo>
                      <a:pt x="75" y="280"/>
                    </a:lnTo>
                    <a:lnTo>
                      <a:pt x="70" y="289"/>
                    </a:lnTo>
                    <a:lnTo>
                      <a:pt x="68" y="298"/>
                    </a:lnTo>
                    <a:lnTo>
                      <a:pt x="63" y="307"/>
                    </a:lnTo>
                    <a:lnTo>
                      <a:pt x="57" y="315"/>
                    </a:lnTo>
                    <a:lnTo>
                      <a:pt x="52" y="322"/>
                    </a:lnTo>
                    <a:lnTo>
                      <a:pt x="47" y="330"/>
                    </a:lnTo>
                    <a:lnTo>
                      <a:pt x="39" y="335"/>
                    </a:lnTo>
                    <a:lnTo>
                      <a:pt x="33" y="341"/>
                    </a:lnTo>
                    <a:lnTo>
                      <a:pt x="23" y="346"/>
                    </a:lnTo>
                    <a:lnTo>
                      <a:pt x="16" y="350"/>
                    </a:lnTo>
                    <a:lnTo>
                      <a:pt x="9" y="353"/>
                    </a:lnTo>
                    <a:lnTo>
                      <a:pt x="6" y="355"/>
                    </a:lnTo>
                    <a:lnTo>
                      <a:pt x="1" y="355"/>
                    </a:lnTo>
                    <a:lnTo>
                      <a:pt x="0" y="35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66" name="Freeform 40"/>
              <p:cNvSpPr>
                <a:spLocks/>
              </p:cNvSpPr>
              <p:nvPr/>
            </p:nvSpPr>
            <p:spPr bwMode="auto">
              <a:xfrm>
                <a:off x="3136" y="3069"/>
                <a:ext cx="15" cy="6"/>
              </a:xfrm>
              <a:custGeom>
                <a:avLst/>
                <a:gdLst>
                  <a:gd name="T0" fmla="*/ 15 w 45"/>
                  <a:gd name="T1" fmla="*/ 0 h 18"/>
                  <a:gd name="T2" fmla="*/ 12 w 45"/>
                  <a:gd name="T3" fmla="*/ 0 h 18"/>
                  <a:gd name="T4" fmla="*/ 9 w 45"/>
                  <a:gd name="T5" fmla="*/ 1 h 18"/>
                  <a:gd name="T6" fmla="*/ 6 w 45"/>
                  <a:gd name="T7" fmla="*/ 2 h 18"/>
                  <a:gd name="T8" fmla="*/ 4 w 45"/>
                  <a:gd name="T9" fmla="*/ 3 h 18"/>
                  <a:gd name="T10" fmla="*/ 2 w 45"/>
                  <a:gd name="T11" fmla="*/ 5 h 18"/>
                  <a:gd name="T12" fmla="*/ 0 w 45"/>
                  <a:gd name="T13" fmla="*/ 6 h 18"/>
                  <a:gd name="T14" fmla="*/ 1 w 45"/>
                  <a:gd name="T15" fmla="*/ 5 h 18"/>
                  <a:gd name="T16" fmla="*/ 3 w 45"/>
                  <a:gd name="T17" fmla="*/ 5 h 18"/>
                  <a:gd name="T18" fmla="*/ 5 w 45"/>
                  <a:gd name="T19" fmla="*/ 4 h 18"/>
                  <a:gd name="T20" fmla="*/ 7 w 45"/>
                  <a:gd name="T21" fmla="*/ 3 h 18"/>
                  <a:gd name="T22" fmla="*/ 10 w 45"/>
                  <a:gd name="T23" fmla="*/ 2 h 18"/>
                  <a:gd name="T24" fmla="*/ 12 w 45"/>
                  <a:gd name="T25" fmla="*/ 1 h 18"/>
                  <a:gd name="T26" fmla="*/ 14 w 45"/>
                  <a:gd name="T27" fmla="*/ 0 h 18"/>
                  <a:gd name="T28" fmla="*/ 15 w 45"/>
                  <a:gd name="T29" fmla="*/ 0 h 18"/>
                  <a:gd name="T30" fmla="*/ 15 w 45"/>
                  <a:gd name="T31" fmla="*/ 0 h 1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45"/>
                  <a:gd name="T49" fmla="*/ 0 h 18"/>
                  <a:gd name="T50" fmla="*/ 45 w 45"/>
                  <a:gd name="T51" fmla="*/ 18 h 18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45" h="18">
                    <a:moveTo>
                      <a:pt x="45" y="0"/>
                    </a:moveTo>
                    <a:lnTo>
                      <a:pt x="35" y="0"/>
                    </a:lnTo>
                    <a:lnTo>
                      <a:pt x="26" y="4"/>
                    </a:lnTo>
                    <a:lnTo>
                      <a:pt x="18" y="7"/>
                    </a:lnTo>
                    <a:lnTo>
                      <a:pt x="13" y="10"/>
                    </a:lnTo>
                    <a:lnTo>
                      <a:pt x="5" y="14"/>
                    </a:lnTo>
                    <a:lnTo>
                      <a:pt x="0" y="18"/>
                    </a:lnTo>
                    <a:lnTo>
                      <a:pt x="4" y="15"/>
                    </a:lnTo>
                    <a:lnTo>
                      <a:pt x="8" y="14"/>
                    </a:lnTo>
                    <a:lnTo>
                      <a:pt x="14" y="12"/>
                    </a:lnTo>
                    <a:lnTo>
                      <a:pt x="22" y="10"/>
                    </a:lnTo>
                    <a:lnTo>
                      <a:pt x="30" y="7"/>
                    </a:lnTo>
                    <a:lnTo>
                      <a:pt x="37" y="4"/>
                    </a:lnTo>
                    <a:lnTo>
                      <a:pt x="42" y="1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67" name="Freeform 41"/>
              <p:cNvSpPr>
                <a:spLocks/>
              </p:cNvSpPr>
              <p:nvPr/>
            </p:nvSpPr>
            <p:spPr bwMode="auto">
              <a:xfrm>
                <a:off x="3284" y="2653"/>
                <a:ext cx="7" cy="23"/>
              </a:xfrm>
              <a:custGeom>
                <a:avLst/>
                <a:gdLst>
                  <a:gd name="T0" fmla="*/ 4 w 20"/>
                  <a:gd name="T1" fmla="*/ 2 h 70"/>
                  <a:gd name="T2" fmla="*/ 1 w 20"/>
                  <a:gd name="T3" fmla="*/ 0 h 70"/>
                  <a:gd name="T4" fmla="*/ 0 w 20"/>
                  <a:gd name="T5" fmla="*/ 0 h 70"/>
                  <a:gd name="T6" fmla="*/ 0 w 20"/>
                  <a:gd name="T7" fmla="*/ 1 h 70"/>
                  <a:gd name="T8" fmla="*/ 1 w 20"/>
                  <a:gd name="T9" fmla="*/ 3 h 70"/>
                  <a:gd name="T10" fmla="*/ 1 w 20"/>
                  <a:gd name="T11" fmla="*/ 7 h 70"/>
                  <a:gd name="T12" fmla="*/ 2 w 20"/>
                  <a:gd name="T13" fmla="*/ 10 h 70"/>
                  <a:gd name="T14" fmla="*/ 3 w 20"/>
                  <a:gd name="T15" fmla="*/ 14 h 70"/>
                  <a:gd name="T16" fmla="*/ 4 w 20"/>
                  <a:gd name="T17" fmla="*/ 16 h 70"/>
                  <a:gd name="T18" fmla="*/ 4 w 20"/>
                  <a:gd name="T19" fmla="*/ 18 h 70"/>
                  <a:gd name="T20" fmla="*/ 5 w 20"/>
                  <a:gd name="T21" fmla="*/ 21 h 70"/>
                  <a:gd name="T22" fmla="*/ 6 w 20"/>
                  <a:gd name="T23" fmla="*/ 23 h 70"/>
                  <a:gd name="T24" fmla="*/ 6 w 20"/>
                  <a:gd name="T25" fmla="*/ 21 h 70"/>
                  <a:gd name="T26" fmla="*/ 7 w 20"/>
                  <a:gd name="T27" fmla="*/ 19 h 70"/>
                  <a:gd name="T28" fmla="*/ 6 w 20"/>
                  <a:gd name="T29" fmla="*/ 15 h 70"/>
                  <a:gd name="T30" fmla="*/ 6 w 20"/>
                  <a:gd name="T31" fmla="*/ 12 h 70"/>
                  <a:gd name="T32" fmla="*/ 6 w 20"/>
                  <a:gd name="T33" fmla="*/ 9 h 70"/>
                  <a:gd name="T34" fmla="*/ 5 w 20"/>
                  <a:gd name="T35" fmla="*/ 6 h 70"/>
                  <a:gd name="T36" fmla="*/ 4 w 20"/>
                  <a:gd name="T37" fmla="*/ 3 h 70"/>
                  <a:gd name="T38" fmla="*/ 4 w 20"/>
                  <a:gd name="T39" fmla="*/ 2 h 70"/>
                  <a:gd name="T40" fmla="*/ 4 w 20"/>
                  <a:gd name="T41" fmla="*/ 2 h 7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0"/>
                  <a:gd name="T64" fmla="*/ 0 h 70"/>
                  <a:gd name="T65" fmla="*/ 20 w 20"/>
                  <a:gd name="T66" fmla="*/ 70 h 70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0" h="70">
                    <a:moveTo>
                      <a:pt x="12" y="5"/>
                    </a:moveTo>
                    <a:lnTo>
                      <a:pt x="3" y="1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3" y="9"/>
                    </a:lnTo>
                    <a:lnTo>
                      <a:pt x="4" y="20"/>
                    </a:lnTo>
                    <a:lnTo>
                      <a:pt x="7" y="30"/>
                    </a:lnTo>
                    <a:lnTo>
                      <a:pt x="9" y="42"/>
                    </a:lnTo>
                    <a:lnTo>
                      <a:pt x="11" y="49"/>
                    </a:lnTo>
                    <a:lnTo>
                      <a:pt x="12" y="54"/>
                    </a:lnTo>
                    <a:lnTo>
                      <a:pt x="14" y="65"/>
                    </a:lnTo>
                    <a:lnTo>
                      <a:pt x="18" y="70"/>
                    </a:lnTo>
                    <a:lnTo>
                      <a:pt x="18" y="65"/>
                    </a:lnTo>
                    <a:lnTo>
                      <a:pt x="20" y="57"/>
                    </a:lnTo>
                    <a:lnTo>
                      <a:pt x="18" y="47"/>
                    </a:lnTo>
                    <a:lnTo>
                      <a:pt x="18" y="38"/>
                    </a:lnTo>
                    <a:lnTo>
                      <a:pt x="17" y="26"/>
                    </a:lnTo>
                    <a:lnTo>
                      <a:pt x="14" y="17"/>
                    </a:lnTo>
                    <a:lnTo>
                      <a:pt x="12" y="9"/>
                    </a:lnTo>
                    <a:lnTo>
                      <a:pt x="12" y="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68" name="Freeform 42"/>
              <p:cNvSpPr>
                <a:spLocks/>
              </p:cNvSpPr>
              <p:nvPr/>
            </p:nvSpPr>
            <p:spPr bwMode="auto">
              <a:xfrm>
                <a:off x="3063" y="2523"/>
                <a:ext cx="67" cy="12"/>
              </a:xfrm>
              <a:custGeom>
                <a:avLst/>
                <a:gdLst>
                  <a:gd name="T0" fmla="*/ 67 w 202"/>
                  <a:gd name="T1" fmla="*/ 0 h 37"/>
                  <a:gd name="T2" fmla="*/ 65 w 202"/>
                  <a:gd name="T3" fmla="*/ 0 h 37"/>
                  <a:gd name="T4" fmla="*/ 63 w 202"/>
                  <a:gd name="T5" fmla="*/ 0 h 37"/>
                  <a:gd name="T6" fmla="*/ 61 w 202"/>
                  <a:gd name="T7" fmla="*/ 0 h 37"/>
                  <a:gd name="T8" fmla="*/ 59 w 202"/>
                  <a:gd name="T9" fmla="*/ 0 h 37"/>
                  <a:gd name="T10" fmla="*/ 56 w 202"/>
                  <a:gd name="T11" fmla="*/ 0 h 37"/>
                  <a:gd name="T12" fmla="*/ 54 w 202"/>
                  <a:gd name="T13" fmla="*/ 0 h 37"/>
                  <a:gd name="T14" fmla="*/ 52 w 202"/>
                  <a:gd name="T15" fmla="*/ 0 h 37"/>
                  <a:gd name="T16" fmla="*/ 50 w 202"/>
                  <a:gd name="T17" fmla="*/ 0 h 37"/>
                  <a:gd name="T18" fmla="*/ 48 w 202"/>
                  <a:gd name="T19" fmla="*/ 0 h 37"/>
                  <a:gd name="T20" fmla="*/ 46 w 202"/>
                  <a:gd name="T21" fmla="*/ 0 h 37"/>
                  <a:gd name="T22" fmla="*/ 44 w 202"/>
                  <a:gd name="T23" fmla="*/ 0 h 37"/>
                  <a:gd name="T24" fmla="*/ 42 w 202"/>
                  <a:gd name="T25" fmla="*/ 0 h 37"/>
                  <a:gd name="T26" fmla="*/ 39 w 202"/>
                  <a:gd name="T27" fmla="*/ 1 h 37"/>
                  <a:gd name="T28" fmla="*/ 35 w 202"/>
                  <a:gd name="T29" fmla="*/ 2 h 37"/>
                  <a:gd name="T30" fmla="*/ 34 w 202"/>
                  <a:gd name="T31" fmla="*/ 2 h 37"/>
                  <a:gd name="T32" fmla="*/ 32 w 202"/>
                  <a:gd name="T33" fmla="*/ 2 h 37"/>
                  <a:gd name="T34" fmla="*/ 31 w 202"/>
                  <a:gd name="T35" fmla="*/ 2 h 37"/>
                  <a:gd name="T36" fmla="*/ 29 w 202"/>
                  <a:gd name="T37" fmla="*/ 3 h 37"/>
                  <a:gd name="T38" fmla="*/ 26 w 202"/>
                  <a:gd name="T39" fmla="*/ 3 h 37"/>
                  <a:gd name="T40" fmla="*/ 25 w 202"/>
                  <a:gd name="T41" fmla="*/ 3 h 37"/>
                  <a:gd name="T42" fmla="*/ 23 w 202"/>
                  <a:gd name="T43" fmla="*/ 3 h 37"/>
                  <a:gd name="T44" fmla="*/ 23 w 202"/>
                  <a:gd name="T45" fmla="*/ 4 h 37"/>
                  <a:gd name="T46" fmla="*/ 0 w 202"/>
                  <a:gd name="T47" fmla="*/ 11 h 37"/>
                  <a:gd name="T48" fmla="*/ 8 w 202"/>
                  <a:gd name="T49" fmla="*/ 12 h 37"/>
                  <a:gd name="T50" fmla="*/ 8 w 202"/>
                  <a:gd name="T51" fmla="*/ 11 h 37"/>
                  <a:gd name="T52" fmla="*/ 11 w 202"/>
                  <a:gd name="T53" fmla="*/ 10 h 37"/>
                  <a:gd name="T54" fmla="*/ 13 w 202"/>
                  <a:gd name="T55" fmla="*/ 9 h 37"/>
                  <a:gd name="T56" fmla="*/ 17 w 202"/>
                  <a:gd name="T57" fmla="*/ 8 h 37"/>
                  <a:gd name="T58" fmla="*/ 19 w 202"/>
                  <a:gd name="T59" fmla="*/ 8 h 37"/>
                  <a:gd name="T60" fmla="*/ 21 w 202"/>
                  <a:gd name="T61" fmla="*/ 7 h 37"/>
                  <a:gd name="T62" fmla="*/ 23 w 202"/>
                  <a:gd name="T63" fmla="*/ 7 h 37"/>
                  <a:gd name="T64" fmla="*/ 26 w 202"/>
                  <a:gd name="T65" fmla="*/ 6 h 37"/>
                  <a:gd name="T66" fmla="*/ 28 w 202"/>
                  <a:gd name="T67" fmla="*/ 6 h 37"/>
                  <a:gd name="T68" fmla="*/ 30 w 202"/>
                  <a:gd name="T69" fmla="*/ 6 h 37"/>
                  <a:gd name="T70" fmla="*/ 33 w 202"/>
                  <a:gd name="T71" fmla="*/ 5 h 37"/>
                  <a:gd name="T72" fmla="*/ 36 w 202"/>
                  <a:gd name="T73" fmla="*/ 5 h 37"/>
                  <a:gd name="T74" fmla="*/ 38 w 202"/>
                  <a:gd name="T75" fmla="*/ 5 h 37"/>
                  <a:gd name="T76" fmla="*/ 40 w 202"/>
                  <a:gd name="T77" fmla="*/ 4 h 37"/>
                  <a:gd name="T78" fmla="*/ 42 w 202"/>
                  <a:gd name="T79" fmla="*/ 3 h 37"/>
                  <a:gd name="T80" fmla="*/ 45 w 202"/>
                  <a:gd name="T81" fmla="*/ 3 h 37"/>
                  <a:gd name="T82" fmla="*/ 47 w 202"/>
                  <a:gd name="T83" fmla="*/ 2 h 37"/>
                  <a:gd name="T84" fmla="*/ 50 w 202"/>
                  <a:gd name="T85" fmla="*/ 2 h 37"/>
                  <a:gd name="T86" fmla="*/ 52 w 202"/>
                  <a:gd name="T87" fmla="*/ 2 h 37"/>
                  <a:gd name="T88" fmla="*/ 54 w 202"/>
                  <a:gd name="T89" fmla="*/ 2 h 37"/>
                  <a:gd name="T90" fmla="*/ 58 w 202"/>
                  <a:gd name="T91" fmla="*/ 1 h 37"/>
                  <a:gd name="T92" fmla="*/ 62 w 202"/>
                  <a:gd name="T93" fmla="*/ 0 h 37"/>
                  <a:gd name="T94" fmla="*/ 65 w 202"/>
                  <a:gd name="T95" fmla="*/ 0 h 37"/>
                  <a:gd name="T96" fmla="*/ 67 w 202"/>
                  <a:gd name="T97" fmla="*/ 0 h 37"/>
                  <a:gd name="T98" fmla="*/ 67 w 202"/>
                  <a:gd name="T99" fmla="*/ 0 h 37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202"/>
                  <a:gd name="T151" fmla="*/ 0 h 37"/>
                  <a:gd name="T152" fmla="*/ 202 w 202"/>
                  <a:gd name="T153" fmla="*/ 37 h 37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202" h="37">
                    <a:moveTo>
                      <a:pt x="202" y="0"/>
                    </a:moveTo>
                    <a:lnTo>
                      <a:pt x="196" y="0"/>
                    </a:lnTo>
                    <a:lnTo>
                      <a:pt x="190" y="0"/>
                    </a:lnTo>
                    <a:lnTo>
                      <a:pt x="183" y="0"/>
                    </a:lnTo>
                    <a:lnTo>
                      <a:pt x="178" y="0"/>
                    </a:lnTo>
                    <a:lnTo>
                      <a:pt x="170" y="0"/>
                    </a:lnTo>
                    <a:lnTo>
                      <a:pt x="164" y="0"/>
                    </a:lnTo>
                    <a:lnTo>
                      <a:pt x="158" y="0"/>
                    </a:lnTo>
                    <a:lnTo>
                      <a:pt x="152" y="1"/>
                    </a:lnTo>
                    <a:lnTo>
                      <a:pt x="146" y="1"/>
                    </a:lnTo>
                    <a:lnTo>
                      <a:pt x="140" y="1"/>
                    </a:lnTo>
                    <a:lnTo>
                      <a:pt x="133" y="1"/>
                    </a:lnTo>
                    <a:lnTo>
                      <a:pt x="128" y="1"/>
                    </a:lnTo>
                    <a:lnTo>
                      <a:pt x="117" y="2"/>
                    </a:lnTo>
                    <a:lnTo>
                      <a:pt x="105" y="5"/>
                    </a:lnTo>
                    <a:lnTo>
                      <a:pt x="101" y="5"/>
                    </a:lnTo>
                    <a:lnTo>
                      <a:pt x="97" y="6"/>
                    </a:lnTo>
                    <a:lnTo>
                      <a:pt x="92" y="6"/>
                    </a:lnTo>
                    <a:lnTo>
                      <a:pt x="86" y="9"/>
                    </a:lnTo>
                    <a:lnTo>
                      <a:pt x="79" y="9"/>
                    </a:lnTo>
                    <a:lnTo>
                      <a:pt x="74" y="10"/>
                    </a:lnTo>
                    <a:lnTo>
                      <a:pt x="69" y="10"/>
                    </a:lnTo>
                    <a:lnTo>
                      <a:pt x="69" y="11"/>
                    </a:lnTo>
                    <a:lnTo>
                      <a:pt x="0" y="35"/>
                    </a:lnTo>
                    <a:lnTo>
                      <a:pt x="23" y="37"/>
                    </a:lnTo>
                    <a:lnTo>
                      <a:pt x="25" y="33"/>
                    </a:lnTo>
                    <a:lnTo>
                      <a:pt x="32" y="32"/>
                    </a:lnTo>
                    <a:lnTo>
                      <a:pt x="40" y="28"/>
                    </a:lnTo>
                    <a:lnTo>
                      <a:pt x="51" y="25"/>
                    </a:lnTo>
                    <a:lnTo>
                      <a:pt x="56" y="24"/>
                    </a:lnTo>
                    <a:lnTo>
                      <a:pt x="63" y="23"/>
                    </a:lnTo>
                    <a:lnTo>
                      <a:pt x="69" y="21"/>
                    </a:lnTo>
                    <a:lnTo>
                      <a:pt x="77" y="20"/>
                    </a:lnTo>
                    <a:lnTo>
                      <a:pt x="83" y="18"/>
                    </a:lnTo>
                    <a:lnTo>
                      <a:pt x="91" y="18"/>
                    </a:lnTo>
                    <a:lnTo>
                      <a:pt x="99" y="16"/>
                    </a:lnTo>
                    <a:lnTo>
                      <a:pt x="108" y="16"/>
                    </a:lnTo>
                    <a:lnTo>
                      <a:pt x="114" y="14"/>
                    </a:lnTo>
                    <a:lnTo>
                      <a:pt x="122" y="13"/>
                    </a:lnTo>
                    <a:lnTo>
                      <a:pt x="128" y="10"/>
                    </a:lnTo>
                    <a:lnTo>
                      <a:pt x="136" y="9"/>
                    </a:lnTo>
                    <a:lnTo>
                      <a:pt x="142" y="7"/>
                    </a:lnTo>
                    <a:lnTo>
                      <a:pt x="150" y="7"/>
                    </a:lnTo>
                    <a:lnTo>
                      <a:pt x="156" y="5"/>
                    </a:lnTo>
                    <a:lnTo>
                      <a:pt x="164" y="5"/>
                    </a:lnTo>
                    <a:lnTo>
                      <a:pt x="175" y="2"/>
                    </a:lnTo>
                    <a:lnTo>
                      <a:pt x="187" y="1"/>
                    </a:lnTo>
                    <a:lnTo>
                      <a:pt x="195" y="0"/>
                    </a:lnTo>
                    <a:lnTo>
                      <a:pt x="202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69" name="Freeform 43"/>
              <p:cNvSpPr>
                <a:spLocks/>
              </p:cNvSpPr>
              <p:nvPr/>
            </p:nvSpPr>
            <p:spPr bwMode="auto">
              <a:xfrm>
                <a:off x="2976" y="2563"/>
                <a:ext cx="280" cy="381"/>
              </a:xfrm>
              <a:custGeom>
                <a:avLst/>
                <a:gdLst>
                  <a:gd name="T0" fmla="*/ 25 w 840"/>
                  <a:gd name="T1" fmla="*/ 67 h 1145"/>
                  <a:gd name="T2" fmla="*/ 7 w 840"/>
                  <a:gd name="T3" fmla="*/ 97 h 1145"/>
                  <a:gd name="T4" fmla="*/ 5 w 840"/>
                  <a:gd name="T5" fmla="*/ 113 h 1145"/>
                  <a:gd name="T6" fmla="*/ 27 w 840"/>
                  <a:gd name="T7" fmla="*/ 73 h 1145"/>
                  <a:gd name="T8" fmla="*/ 44 w 840"/>
                  <a:gd name="T9" fmla="*/ 57 h 1145"/>
                  <a:gd name="T10" fmla="*/ 23 w 840"/>
                  <a:gd name="T11" fmla="*/ 90 h 1145"/>
                  <a:gd name="T12" fmla="*/ 8 w 840"/>
                  <a:gd name="T13" fmla="*/ 126 h 1145"/>
                  <a:gd name="T14" fmla="*/ 11 w 840"/>
                  <a:gd name="T15" fmla="*/ 128 h 1145"/>
                  <a:gd name="T16" fmla="*/ 33 w 840"/>
                  <a:gd name="T17" fmla="*/ 92 h 1145"/>
                  <a:gd name="T18" fmla="*/ 47 w 840"/>
                  <a:gd name="T19" fmla="*/ 75 h 1145"/>
                  <a:gd name="T20" fmla="*/ 30 w 840"/>
                  <a:gd name="T21" fmla="*/ 108 h 1145"/>
                  <a:gd name="T22" fmla="*/ 14 w 840"/>
                  <a:gd name="T23" fmla="*/ 148 h 1145"/>
                  <a:gd name="T24" fmla="*/ 21 w 840"/>
                  <a:gd name="T25" fmla="*/ 145 h 1145"/>
                  <a:gd name="T26" fmla="*/ 35 w 840"/>
                  <a:gd name="T27" fmla="*/ 120 h 1145"/>
                  <a:gd name="T28" fmla="*/ 54 w 840"/>
                  <a:gd name="T29" fmla="*/ 101 h 1145"/>
                  <a:gd name="T30" fmla="*/ 70 w 840"/>
                  <a:gd name="T31" fmla="*/ 87 h 1145"/>
                  <a:gd name="T32" fmla="*/ 97 w 840"/>
                  <a:gd name="T33" fmla="*/ 53 h 1145"/>
                  <a:gd name="T34" fmla="*/ 136 w 840"/>
                  <a:gd name="T35" fmla="*/ 35 h 1145"/>
                  <a:gd name="T36" fmla="*/ 112 w 840"/>
                  <a:gd name="T37" fmla="*/ 51 h 1145"/>
                  <a:gd name="T38" fmla="*/ 80 w 840"/>
                  <a:gd name="T39" fmla="*/ 81 h 1145"/>
                  <a:gd name="T40" fmla="*/ 97 w 840"/>
                  <a:gd name="T41" fmla="*/ 67 h 1145"/>
                  <a:gd name="T42" fmla="*/ 132 w 840"/>
                  <a:gd name="T43" fmla="*/ 50 h 1145"/>
                  <a:gd name="T44" fmla="*/ 158 w 840"/>
                  <a:gd name="T45" fmla="*/ 48 h 1145"/>
                  <a:gd name="T46" fmla="*/ 183 w 840"/>
                  <a:gd name="T47" fmla="*/ 53 h 1145"/>
                  <a:gd name="T48" fmla="*/ 218 w 840"/>
                  <a:gd name="T49" fmla="*/ 74 h 1145"/>
                  <a:gd name="T50" fmla="*/ 235 w 840"/>
                  <a:gd name="T51" fmla="*/ 109 h 1145"/>
                  <a:gd name="T52" fmla="*/ 235 w 840"/>
                  <a:gd name="T53" fmla="*/ 141 h 1145"/>
                  <a:gd name="T54" fmla="*/ 228 w 840"/>
                  <a:gd name="T55" fmla="*/ 173 h 1145"/>
                  <a:gd name="T56" fmla="*/ 211 w 840"/>
                  <a:gd name="T57" fmla="*/ 217 h 1145"/>
                  <a:gd name="T58" fmla="*/ 199 w 840"/>
                  <a:gd name="T59" fmla="*/ 223 h 1145"/>
                  <a:gd name="T60" fmla="*/ 184 w 840"/>
                  <a:gd name="T61" fmla="*/ 256 h 1145"/>
                  <a:gd name="T62" fmla="*/ 167 w 840"/>
                  <a:gd name="T63" fmla="*/ 294 h 1145"/>
                  <a:gd name="T64" fmla="*/ 151 w 840"/>
                  <a:gd name="T65" fmla="*/ 329 h 1145"/>
                  <a:gd name="T66" fmla="*/ 142 w 840"/>
                  <a:gd name="T67" fmla="*/ 351 h 1145"/>
                  <a:gd name="T68" fmla="*/ 162 w 840"/>
                  <a:gd name="T69" fmla="*/ 317 h 1145"/>
                  <a:gd name="T70" fmla="*/ 174 w 840"/>
                  <a:gd name="T71" fmla="*/ 310 h 1145"/>
                  <a:gd name="T72" fmla="*/ 179 w 840"/>
                  <a:gd name="T73" fmla="*/ 301 h 1145"/>
                  <a:gd name="T74" fmla="*/ 167 w 840"/>
                  <a:gd name="T75" fmla="*/ 338 h 1145"/>
                  <a:gd name="T76" fmla="*/ 152 w 840"/>
                  <a:gd name="T77" fmla="*/ 369 h 1145"/>
                  <a:gd name="T78" fmla="*/ 162 w 840"/>
                  <a:gd name="T79" fmla="*/ 364 h 1145"/>
                  <a:gd name="T80" fmla="*/ 179 w 840"/>
                  <a:gd name="T81" fmla="*/ 326 h 1145"/>
                  <a:gd name="T82" fmla="*/ 192 w 840"/>
                  <a:gd name="T83" fmla="*/ 297 h 1145"/>
                  <a:gd name="T84" fmla="*/ 197 w 840"/>
                  <a:gd name="T85" fmla="*/ 304 h 1145"/>
                  <a:gd name="T86" fmla="*/ 177 w 840"/>
                  <a:gd name="T87" fmla="*/ 344 h 1145"/>
                  <a:gd name="T88" fmla="*/ 166 w 840"/>
                  <a:gd name="T89" fmla="*/ 376 h 1145"/>
                  <a:gd name="T90" fmla="*/ 191 w 840"/>
                  <a:gd name="T91" fmla="*/ 350 h 1145"/>
                  <a:gd name="T92" fmla="*/ 217 w 840"/>
                  <a:gd name="T93" fmla="*/ 310 h 1145"/>
                  <a:gd name="T94" fmla="*/ 242 w 840"/>
                  <a:gd name="T95" fmla="*/ 260 h 1145"/>
                  <a:gd name="T96" fmla="*/ 264 w 840"/>
                  <a:gd name="T97" fmla="*/ 204 h 1145"/>
                  <a:gd name="T98" fmla="*/ 278 w 840"/>
                  <a:gd name="T99" fmla="*/ 147 h 1145"/>
                  <a:gd name="T100" fmla="*/ 279 w 840"/>
                  <a:gd name="T101" fmla="*/ 117 h 1145"/>
                  <a:gd name="T102" fmla="*/ 275 w 840"/>
                  <a:gd name="T103" fmla="*/ 88 h 1145"/>
                  <a:gd name="T104" fmla="*/ 257 w 840"/>
                  <a:gd name="T105" fmla="*/ 51 h 1145"/>
                  <a:gd name="T106" fmla="*/ 223 w 840"/>
                  <a:gd name="T107" fmla="*/ 20 h 1145"/>
                  <a:gd name="T108" fmla="*/ 181 w 840"/>
                  <a:gd name="T109" fmla="*/ 3 h 1145"/>
                  <a:gd name="T110" fmla="*/ 135 w 840"/>
                  <a:gd name="T111" fmla="*/ 1 h 1145"/>
                  <a:gd name="T112" fmla="*/ 94 w 840"/>
                  <a:gd name="T113" fmla="*/ 14 h 1145"/>
                  <a:gd name="T114" fmla="*/ 66 w 840"/>
                  <a:gd name="T115" fmla="*/ 28 h 1145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840"/>
                  <a:gd name="T175" fmla="*/ 0 h 1145"/>
                  <a:gd name="T176" fmla="*/ 840 w 840"/>
                  <a:gd name="T177" fmla="*/ 1145 h 1145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840" h="1145">
                    <a:moveTo>
                      <a:pt x="150" y="127"/>
                    </a:moveTo>
                    <a:lnTo>
                      <a:pt x="142" y="132"/>
                    </a:lnTo>
                    <a:lnTo>
                      <a:pt x="134" y="138"/>
                    </a:lnTo>
                    <a:lnTo>
                      <a:pt x="127" y="145"/>
                    </a:lnTo>
                    <a:lnTo>
                      <a:pt x="119" y="152"/>
                    </a:lnTo>
                    <a:lnTo>
                      <a:pt x="113" y="159"/>
                    </a:lnTo>
                    <a:lnTo>
                      <a:pt x="106" y="166"/>
                    </a:lnTo>
                    <a:lnTo>
                      <a:pt x="100" y="173"/>
                    </a:lnTo>
                    <a:lnTo>
                      <a:pt x="95" y="180"/>
                    </a:lnTo>
                    <a:lnTo>
                      <a:pt x="88" y="187"/>
                    </a:lnTo>
                    <a:lnTo>
                      <a:pt x="81" y="193"/>
                    </a:lnTo>
                    <a:lnTo>
                      <a:pt x="76" y="201"/>
                    </a:lnTo>
                    <a:lnTo>
                      <a:pt x="72" y="208"/>
                    </a:lnTo>
                    <a:lnTo>
                      <a:pt x="65" y="215"/>
                    </a:lnTo>
                    <a:lnTo>
                      <a:pt x="60" y="222"/>
                    </a:lnTo>
                    <a:lnTo>
                      <a:pt x="55" y="230"/>
                    </a:lnTo>
                    <a:lnTo>
                      <a:pt x="51" y="239"/>
                    </a:lnTo>
                    <a:lnTo>
                      <a:pt x="46" y="247"/>
                    </a:lnTo>
                    <a:lnTo>
                      <a:pt x="42" y="254"/>
                    </a:lnTo>
                    <a:lnTo>
                      <a:pt x="36" y="262"/>
                    </a:lnTo>
                    <a:lnTo>
                      <a:pt x="33" y="270"/>
                    </a:lnTo>
                    <a:lnTo>
                      <a:pt x="28" y="277"/>
                    </a:lnTo>
                    <a:lnTo>
                      <a:pt x="25" y="285"/>
                    </a:lnTo>
                    <a:lnTo>
                      <a:pt x="22" y="293"/>
                    </a:lnTo>
                    <a:lnTo>
                      <a:pt x="19" y="301"/>
                    </a:lnTo>
                    <a:lnTo>
                      <a:pt x="15" y="309"/>
                    </a:lnTo>
                    <a:lnTo>
                      <a:pt x="11" y="318"/>
                    </a:lnTo>
                    <a:lnTo>
                      <a:pt x="10" y="326"/>
                    </a:lnTo>
                    <a:lnTo>
                      <a:pt x="8" y="335"/>
                    </a:lnTo>
                    <a:lnTo>
                      <a:pt x="4" y="342"/>
                    </a:lnTo>
                    <a:lnTo>
                      <a:pt x="4" y="351"/>
                    </a:lnTo>
                    <a:lnTo>
                      <a:pt x="1" y="359"/>
                    </a:lnTo>
                    <a:lnTo>
                      <a:pt x="0" y="369"/>
                    </a:lnTo>
                    <a:lnTo>
                      <a:pt x="4" y="359"/>
                    </a:lnTo>
                    <a:lnTo>
                      <a:pt x="11" y="349"/>
                    </a:lnTo>
                    <a:lnTo>
                      <a:pt x="15" y="340"/>
                    </a:lnTo>
                    <a:lnTo>
                      <a:pt x="22" y="330"/>
                    </a:lnTo>
                    <a:lnTo>
                      <a:pt x="27" y="319"/>
                    </a:lnTo>
                    <a:lnTo>
                      <a:pt x="33" y="309"/>
                    </a:lnTo>
                    <a:lnTo>
                      <a:pt x="38" y="300"/>
                    </a:lnTo>
                    <a:lnTo>
                      <a:pt x="45" y="290"/>
                    </a:lnTo>
                    <a:lnTo>
                      <a:pt x="50" y="279"/>
                    </a:lnTo>
                    <a:lnTo>
                      <a:pt x="55" y="270"/>
                    </a:lnTo>
                    <a:lnTo>
                      <a:pt x="60" y="259"/>
                    </a:lnTo>
                    <a:lnTo>
                      <a:pt x="67" y="249"/>
                    </a:lnTo>
                    <a:lnTo>
                      <a:pt x="72" y="239"/>
                    </a:lnTo>
                    <a:lnTo>
                      <a:pt x="77" y="230"/>
                    </a:lnTo>
                    <a:lnTo>
                      <a:pt x="82" y="220"/>
                    </a:lnTo>
                    <a:lnTo>
                      <a:pt x="88" y="210"/>
                    </a:lnTo>
                    <a:lnTo>
                      <a:pt x="96" y="202"/>
                    </a:lnTo>
                    <a:lnTo>
                      <a:pt x="104" y="194"/>
                    </a:lnTo>
                    <a:lnTo>
                      <a:pt x="111" y="187"/>
                    </a:lnTo>
                    <a:lnTo>
                      <a:pt x="119" y="180"/>
                    </a:lnTo>
                    <a:lnTo>
                      <a:pt x="126" y="173"/>
                    </a:lnTo>
                    <a:lnTo>
                      <a:pt x="133" y="166"/>
                    </a:lnTo>
                    <a:lnTo>
                      <a:pt x="141" y="159"/>
                    </a:lnTo>
                    <a:lnTo>
                      <a:pt x="150" y="152"/>
                    </a:lnTo>
                    <a:lnTo>
                      <a:pt x="143" y="158"/>
                    </a:lnTo>
                    <a:lnTo>
                      <a:pt x="137" y="164"/>
                    </a:lnTo>
                    <a:lnTo>
                      <a:pt x="132" y="170"/>
                    </a:lnTo>
                    <a:lnTo>
                      <a:pt x="127" y="178"/>
                    </a:lnTo>
                    <a:lnTo>
                      <a:pt x="119" y="184"/>
                    </a:lnTo>
                    <a:lnTo>
                      <a:pt x="115" y="192"/>
                    </a:lnTo>
                    <a:lnTo>
                      <a:pt x="110" y="200"/>
                    </a:lnTo>
                    <a:lnTo>
                      <a:pt x="105" y="208"/>
                    </a:lnTo>
                    <a:lnTo>
                      <a:pt x="99" y="216"/>
                    </a:lnTo>
                    <a:lnTo>
                      <a:pt x="95" y="225"/>
                    </a:lnTo>
                    <a:lnTo>
                      <a:pt x="88" y="233"/>
                    </a:lnTo>
                    <a:lnTo>
                      <a:pt x="84" y="243"/>
                    </a:lnTo>
                    <a:lnTo>
                      <a:pt x="79" y="252"/>
                    </a:lnTo>
                    <a:lnTo>
                      <a:pt x="76" y="261"/>
                    </a:lnTo>
                    <a:lnTo>
                      <a:pt x="70" y="270"/>
                    </a:lnTo>
                    <a:lnTo>
                      <a:pt x="67" y="280"/>
                    </a:lnTo>
                    <a:lnTo>
                      <a:pt x="61" y="289"/>
                    </a:lnTo>
                    <a:lnTo>
                      <a:pt x="58" y="298"/>
                    </a:lnTo>
                    <a:lnTo>
                      <a:pt x="52" y="307"/>
                    </a:lnTo>
                    <a:lnTo>
                      <a:pt x="50" y="317"/>
                    </a:lnTo>
                    <a:lnTo>
                      <a:pt x="45" y="324"/>
                    </a:lnTo>
                    <a:lnTo>
                      <a:pt x="41" y="335"/>
                    </a:lnTo>
                    <a:lnTo>
                      <a:pt x="37" y="345"/>
                    </a:lnTo>
                    <a:lnTo>
                      <a:pt x="34" y="355"/>
                    </a:lnTo>
                    <a:lnTo>
                      <a:pt x="29" y="363"/>
                    </a:lnTo>
                    <a:lnTo>
                      <a:pt x="25" y="372"/>
                    </a:lnTo>
                    <a:lnTo>
                      <a:pt x="23" y="380"/>
                    </a:lnTo>
                    <a:lnTo>
                      <a:pt x="19" y="391"/>
                    </a:lnTo>
                    <a:lnTo>
                      <a:pt x="17" y="400"/>
                    </a:lnTo>
                    <a:lnTo>
                      <a:pt x="13" y="408"/>
                    </a:lnTo>
                    <a:lnTo>
                      <a:pt x="10" y="417"/>
                    </a:lnTo>
                    <a:lnTo>
                      <a:pt x="8" y="426"/>
                    </a:lnTo>
                    <a:lnTo>
                      <a:pt x="10" y="423"/>
                    </a:lnTo>
                    <a:lnTo>
                      <a:pt x="15" y="416"/>
                    </a:lnTo>
                    <a:lnTo>
                      <a:pt x="19" y="410"/>
                    </a:lnTo>
                    <a:lnTo>
                      <a:pt x="22" y="405"/>
                    </a:lnTo>
                    <a:lnTo>
                      <a:pt x="25" y="398"/>
                    </a:lnTo>
                    <a:lnTo>
                      <a:pt x="31" y="393"/>
                    </a:lnTo>
                    <a:lnTo>
                      <a:pt x="34" y="384"/>
                    </a:lnTo>
                    <a:lnTo>
                      <a:pt x="40" y="377"/>
                    </a:lnTo>
                    <a:lnTo>
                      <a:pt x="43" y="368"/>
                    </a:lnTo>
                    <a:lnTo>
                      <a:pt x="50" y="360"/>
                    </a:lnTo>
                    <a:lnTo>
                      <a:pt x="56" y="350"/>
                    </a:lnTo>
                    <a:lnTo>
                      <a:pt x="61" y="341"/>
                    </a:lnTo>
                    <a:lnTo>
                      <a:pt x="67" y="332"/>
                    </a:lnTo>
                    <a:lnTo>
                      <a:pt x="73" y="324"/>
                    </a:lnTo>
                    <a:lnTo>
                      <a:pt x="78" y="314"/>
                    </a:lnTo>
                    <a:lnTo>
                      <a:pt x="83" y="304"/>
                    </a:lnTo>
                    <a:lnTo>
                      <a:pt x="88" y="294"/>
                    </a:lnTo>
                    <a:lnTo>
                      <a:pt x="95" y="285"/>
                    </a:lnTo>
                    <a:lnTo>
                      <a:pt x="100" y="275"/>
                    </a:lnTo>
                    <a:lnTo>
                      <a:pt x="105" y="266"/>
                    </a:lnTo>
                    <a:lnTo>
                      <a:pt x="111" y="257"/>
                    </a:lnTo>
                    <a:lnTo>
                      <a:pt x="117" y="249"/>
                    </a:lnTo>
                    <a:lnTo>
                      <a:pt x="120" y="240"/>
                    </a:lnTo>
                    <a:lnTo>
                      <a:pt x="126" y="233"/>
                    </a:lnTo>
                    <a:lnTo>
                      <a:pt x="129" y="226"/>
                    </a:lnTo>
                    <a:lnTo>
                      <a:pt x="134" y="221"/>
                    </a:lnTo>
                    <a:lnTo>
                      <a:pt x="141" y="211"/>
                    </a:lnTo>
                    <a:lnTo>
                      <a:pt x="147" y="205"/>
                    </a:lnTo>
                    <a:lnTo>
                      <a:pt x="145" y="211"/>
                    </a:lnTo>
                    <a:lnTo>
                      <a:pt x="143" y="217"/>
                    </a:lnTo>
                    <a:lnTo>
                      <a:pt x="141" y="224"/>
                    </a:lnTo>
                    <a:lnTo>
                      <a:pt x="140" y="231"/>
                    </a:lnTo>
                    <a:lnTo>
                      <a:pt x="136" y="239"/>
                    </a:lnTo>
                    <a:lnTo>
                      <a:pt x="131" y="248"/>
                    </a:lnTo>
                    <a:lnTo>
                      <a:pt x="127" y="254"/>
                    </a:lnTo>
                    <a:lnTo>
                      <a:pt x="123" y="262"/>
                    </a:lnTo>
                    <a:lnTo>
                      <a:pt x="119" y="270"/>
                    </a:lnTo>
                    <a:lnTo>
                      <a:pt x="115" y="279"/>
                    </a:lnTo>
                    <a:lnTo>
                      <a:pt x="110" y="286"/>
                    </a:lnTo>
                    <a:lnTo>
                      <a:pt x="105" y="296"/>
                    </a:lnTo>
                    <a:lnTo>
                      <a:pt x="101" y="307"/>
                    </a:lnTo>
                    <a:lnTo>
                      <a:pt x="96" y="317"/>
                    </a:lnTo>
                    <a:lnTo>
                      <a:pt x="91" y="326"/>
                    </a:lnTo>
                    <a:lnTo>
                      <a:pt x="88" y="337"/>
                    </a:lnTo>
                    <a:lnTo>
                      <a:pt x="82" y="347"/>
                    </a:lnTo>
                    <a:lnTo>
                      <a:pt x="79" y="359"/>
                    </a:lnTo>
                    <a:lnTo>
                      <a:pt x="73" y="369"/>
                    </a:lnTo>
                    <a:lnTo>
                      <a:pt x="69" y="378"/>
                    </a:lnTo>
                    <a:lnTo>
                      <a:pt x="64" y="388"/>
                    </a:lnTo>
                    <a:lnTo>
                      <a:pt x="60" y="400"/>
                    </a:lnTo>
                    <a:lnTo>
                      <a:pt x="56" y="410"/>
                    </a:lnTo>
                    <a:lnTo>
                      <a:pt x="51" y="419"/>
                    </a:lnTo>
                    <a:lnTo>
                      <a:pt x="49" y="428"/>
                    </a:lnTo>
                    <a:lnTo>
                      <a:pt x="46" y="438"/>
                    </a:lnTo>
                    <a:lnTo>
                      <a:pt x="42" y="445"/>
                    </a:lnTo>
                    <a:lnTo>
                      <a:pt x="41" y="453"/>
                    </a:lnTo>
                    <a:lnTo>
                      <a:pt x="38" y="459"/>
                    </a:lnTo>
                    <a:lnTo>
                      <a:pt x="37" y="466"/>
                    </a:lnTo>
                    <a:lnTo>
                      <a:pt x="36" y="476"/>
                    </a:lnTo>
                    <a:lnTo>
                      <a:pt x="40" y="482"/>
                    </a:lnTo>
                    <a:lnTo>
                      <a:pt x="42" y="476"/>
                    </a:lnTo>
                    <a:lnTo>
                      <a:pt x="46" y="470"/>
                    </a:lnTo>
                    <a:lnTo>
                      <a:pt x="50" y="463"/>
                    </a:lnTo>
                    <a:lnTo>
                      <a:pt x="54" y="457"/>
                    </a:lnTo>
                    <a:lnTo>
                      <a:pt x="58" y="449"/>
                    </a:lnTo>
                    <a:lnTo>
                      <a:pt x="60" y="443"/>
                    </a:lnTo>
                    <a:lnTo>
                      <a:pt x="64" y="437"/>
                    </a:lnTo>
                    <a:lnTo>
                      <a:pt x="68" y="430"/>
                    </a:lnTo>
                    <a:lnTo>
                      <a:pt x="70" y="424"/>
                    </a:lnTo>
                    <a:lnTo>
                      <a:pt x="73" y="417"/>
                    </a:lnTo>
                    <a:lnTo>
                      <a:pt x="77" y="410"/>
                    </a:lnTo>
                    <a:lnTo>
                      <a:pt x="81" y="403"/>
                    </a:lnTo>
                    <a:lnTo>
                      <a:pt x="83" y="397"/>
                    </a:lnTo>
                    <a:lnTo>
                      <a:pt x="87" y="392"/>
                    </a:lnTo>
                    <a:lnTo>
                      <a:pt x="90" y="386"/>
                    </a:lnTo>
                    <a:lnTo>
                      <a:pt x="93" y="379"/>
                    </a:lnTo>
                    <a:lnTo>
                      <a:pt x="96" y="373"/>
                    </a:lnTo>
                    <a:lnTo>
                      <a:pt x="100" y="366"/>
                    </a:lnTo>
                    <a:lnTo>
                      <a:pt x="104" y="360"/>
                    </a:lnTo>
                    <a:lnTo>
                      <a:pt x="106" y="355"/>
                    </a:lnTo>
                    <a:lnTo>
                      <a:pt x="113" y="342"/>
                    </a:lnTo>
                    <a:lnTo>
                      <a:pt x="123" y="332"/>
                    </a:lnTo>
                    <a:lnTo>
                      <a:pt x="131" y="321"/>
                    </a:lnTo>
                    <a:lnTo>
                      <a:pt x="141" y="309"/>
                    </a:lnTo>
                    <a:lnTo>
                      <a:pt x="145" y="304"/>
                    </a:lnTo>
                    <a:lnTo>
                      <a:pt x="150" y="300"/>
                    </a:lnTo>
                    <a:lnTo>
                      <a:pt x="158" y="294"/>
                    </a:lnTo>
                    <a:lnTo>
                      <a:pt x="164" y="290"/>
                    </a:lnTo>
                    <a:lnTo>
                      <a:pt x="164" y="293"/>
                    </a:lnTo>
                    <a:lnTo>
                      <a:pt x="164" y="298"/>
                    </a:lnTo>
                    <a:lnTo>
                      <a:pt x="161" y="304"/>
                    </a:lnTo>
                    <a:lnTo>
                      <a:pt x="160" y="312"/>
                    </a:lnTo>
                    <a:lnTo>
                      <a:pt x="158" y="318"/>
                    </a:lnTo>
                    <a:lnTo>
                      <a:pt x="155" y="326"/>
                    </a:lnTo>
                    <a:lnTo>
                      <a:pt x="151" y="332"/>
                    </a:lnTo>
                    <a:lnTo>
                      <a:pt x="150" y="337"/>
                    </a:lnTo>
                    <a:lnTo>
                      <a:pt x="173" y="324"/>
                    </a:lnTo>
                    <a:lnTo>
                      <a:pt x="179" y="313"/>
                    </a:lnTo>
                    <a:lnTo>
                      <a:pt x="186" y="303"/>
                    </a:lnTo>
                    <a:lnTo>
                      <a:pt x="192" y="293"/>
                    </a:lnTo>
                    <a:lnTo>
                      <a:pt x="199" y="284"/>
                    </a:lnTo>
                    <a:lnTo>
                      <a:pt x="205" y="272"/>
                    </a:lnTo>
                    <a:lnTo>
                      <a:pt x="211" y="262"/>
                    </a:lnTo>
                    <a:lnTo>
                      <a:pt x="218" y="252"/>
                    </a:lnTo>
                    <a:lnTo>
                      <a:pt x="224" y="242"/>
                    </a:lnTo>
                    <a:lnTo>
                      <a:pt x="229" y="230"/>
                    </a:lnTo>
                    <a:lnTo>
                      <a:pt x="236" y="221"/>
                    </a:lnTo>
                    <a:lnTo>
                      <a:pt x="242" y="211"/>
                    </a:lnTo>
                    <a:lnTo>
                      <a:pt x="249" y="202"/>
                    </a:lnTo>
                    <a:lnTo>
                      <a:pt x="255" y="192"/>
                    </a:lnTo>
                    <a:lnTo>
                      <a:pt x="261" y="184"/>
                    </a:lnTo>
                    <a:lnTo>
                      <a:pt x="268" y="178"/>
                    </a:lnTo>
                    <a:lnTo>
                      <a:pt x="276" y="172"/>
                    </a:lnTo>
                    <a:lnTo>
                      <a:pt x="282" y="164"/>
                    </a:lnTo>
                    <a:lnTo>
                      <a:pt x="290" y="158"/>
                    </a:lnTo>
                    <a:lnTo>
                      <a:pt x="299" y="151"/>
                    </a:lnTo>
                    <a:lnTo>
                      <a:pt x="309" y="145"/>
                    </a:lnTo>
                    <a:lnTo>
                      <a:pt x="319" y="137"/>
                    </a:lnTo>
                    <a:lnTo>
                      <a:pt x="328" y="131"/>
                    </a:lnTo>
                    <a:lnTo>
                      <a:pt x="340" y="126"/>
                    </a:lnTo>
                    <a:lnTo>
                      <a:pt x="351" y="122"/>
                    </a:lnTo>
                    <a:lnTo>
                      <a:pt x="360" y="115"/>
                    </a:lnTo>
                    <a:lnTo>
                      <a:pt x="370" y="113"/>
                    </a:lnTo>
                    <a:lnTo>
                      <a:pt x="381" y="108"/>
                    </a:lnTo>
                    <a:lnTo>
                      <a:pt x="391" y="107"/>
                    </a:lnTo>
                    <a:lnTo>
                      <a:pt x="400" y="104"/>
                    </a:lnTo>
                    <a:lnTo>
                      <a:pt x="409" y="104"/>
                    </a:lnTo>
                    <a:lnTo>
                      <a:pt x="417" y="104"/>
                    </a:lnTo>
                    <a:lnTo>
                      <a:pt x="426" y="107"/>
                    </a:lnTo>
                    <a:lnTo>
                      <a:pt x="417" y="108"/>
                    </a:lnTo>
                    <a:lnTo>
                      <a:pt x="409" y="110"/>
                    </a:lnTo>
                    <a:lnTo>
                      <a:pt x="400" y="114"/>
                    </a:lnTo>
                    <a:lnTo>
                      <a:pt x="392" y="118"/>
                    </a:lnTo>
                    <a:lnTo>
                      <a:pt x="383" y="122"/>
                    </a:lnTo>
                    <a:lnTo>
                      <a:pt x="374" y="128"/>
                    </a:lnTo>
                    <a:lnTo>
                      <a:pt x="365" y="133"/>
                    </a:lnTo>
                    <a:lnTo>
                      <a:pt x="356" y="140"/>
                    </a:lnTo>
                    <a:lnTo>
                      <a:pt x="346" y="145"/>
                    </a:lnTo>
                    <a:lnTo>
                      <a:pt x="337" y="152"/>
                    </a:lnTo>
                    <a:lnTo>
                      <a:pt x="327" y="160"/>
                    </a:lnTo>
                    <a:lnTo>
                      <a:pt x="317" y="168"/>
                    </a:lnTo>
                    <a:lnTo>
                      <a:pt x="306" y="175"/>
                    </a:lnTo>
                    <a:lnTo>
                      <a:pt x="297" y="184"/>
                    </a:lnTo>
                    <a:lnTo>
                      <a:pt x="287" y="192"/>
                    </a:lnTo>
                    <a:lnTo>
                      <a:pt x="278" y="201"/>
                    </a:lnTo>
                    <a:lnTo>
                      <a:pt x="274" y="203"/>
                    </a:lnTo>
                    <a:lnTo>
                      <a:pt x="269" y="208"/>
                    </a:lnTo>
                    <a:lnTo>
                      <a:pt x="263" y="216"/>
                    </a:lnTo>
                    <a:lnTo>
                      <a:pt x="255" y="226"/>
                    </a:lnTo>
                    <a:lnTo>
                      <a:pt x="246" y="235"/>
                    </a:lnTo>
                    <a:lnTo>
                      <a:pt x="240" y="244"/>
                    </a:lnTo>
                    <a:lnTo>
                      <a:pt x="234" y="251"/>
                    </a:lnTo>
                    <a:lnTo>
                      <a:pt x="233" y="254"/>
                    </a:lnTo>
                    <a:lnTo>
                      <a:pt x="240" y="262"/>
                    </a:lnTo>
                    <a:lnTo>
                      <a:pt x="245" y="271"/>
                    </a:lnTo>
                    <a:lnTo>
                      <a:pt x="247" y="263"/>
                    </a:lnTo>
                    <a:lnTo>
                      <a:pt x="251" y="257"/>
                    </a:lnTo>
                    <a:lnTo>
                      <a:pt x="254" y="251"/>
                    </a:lnTo>
                    <a:lnTo>
                      <a:pt x="258" y="244"/>
                    </a:lnTo>
                    <a:lnTo>
                      <a:pt x="265" y="231"/>
                    </a:lnTo>
                    <a:lnTo>
                      <a:pt x="274" y="221"/>
                    </a:lnTo>
                    <a:lnTo>
                      <a:pt x="282" y="210"/>
                    </a:lnTo>
                    <a:lnTo>
                      <a:pt x="292" y="201"/>
                    </a:lnTo>
                    <a:lnTo>
                      <a:pt x="302" y="192"/>
                    </a:lnTo>
                    <a:lnTo>
                      <a:pt x="314" y="184"/>
                    </a:lnTo>
                    <a:lnTo>
                      <a:pt x="323" y="177"/>
                    </a:lnTo>
                    <a:lnTo>
                      <a:pt x="336" y="170"/>
                    </a:lnTo>
                    <a:lnTo>
                      <a:pt x="346" y="164"/>
                    </a:lnTo>
                    <a:lnTo>
                      <a:pt x="359" y="160"/>
                    </a:lnTo>
                    <a:lnTo>
                      <a:pt x="364" y="158"/>
                    </a:lnTo>
                    <a:lnTo>
                      <a:pt x="370" y="155"/>
                    </a:lnTo>
                    <a:lnTo>
                      <a:pt x="376" y="152"/>
                    </a:lnTo>
                    <a:lnTo>
                      <a:pt x="383" y="152"/>
                    </a:lnTo>
                    <a:lnTo>
                      <a:pt x="390" y="150"/>
                    </a:lnTo>
                    <a:lnTo>
                      <a:pt x="396" y="149"/>
                    </a:lnTo>
                    <a:lnTo>
                      <a:pt x="402" y="147"/>
                    </a:lnTo>
                    <a:lnTo>
                      <a:pt x="409" y="147"/>
                    </a:lnTo>
                    <a:lnTo>
                      <a:pt x="414" y="145"/>
                    </a:lnTo>
                    <a:lnTo>
                      <a:pt x="422" y="145"/>
                    </a:lnTo>
                    <a:lnTo>
                      <a:pt x="428" y="143"/>
                    </a:lnTo>
                    <a:lnTo>
                      <a:pt x="434" y="143"/>
                    </a:lnTo>
                    <a:lnTo>
                      <a:pt x="441" y="143"/>
                    </a:lnTo>
                    <a:lnTo>
                      <a:pt x="447" y="143"/>
                    </a:lnTo>
                    <a:lnTo>
                      <a:pt x="454" y="143"/>
                    </a:lnTo>
                    <a:lnTo>
                      <a:pt x="460" y="143"/>
                    </a:lnTo>
                    <a:lnTo>
                      <a:pt x="468" y="143"/>
                    </a:lnTo>
                    <a:lnTo>
                      <a:pt x="474" y="143"/>
                    </a:lnTo>
                    <a:lnTo>
                      <a:pt x="481" y="145"/>
                    </a:lnTo>
                    <a:lnTo>
                      <a:pt x="487" y="145"/>
                    </a:lnTo>
                    <a:lnTo>
                      <a:pt x="493" y="145"/>
                    </a:lnTo>
                    <a:lnTo>
                      <a:pt x="500" y="146"/>
                    </a:lnTo>
                    <a:lnTo>
                      <a:pt x="508" y="147"/>
                    </a:lnTo>
                    <a:lnTo>
                      <a:pt x="514" y="150"/>
                    </a:lnTo>
                    <a:lnTo>
                      <a:pt x="519" y="150"/>
                    </a:lnTo>
                    <a:lnTo>
                      <a:pt x="526" y="152"/>
                    </a:lnTo>
                    <a:lnTo>
                      <a:pt x="531" y="152"/>
                    </a:lnTo>
                    <a:lnTo>
                      <a:pt x="538" y="155"/>
                    </a:lnTo>
                    <a:lnTo>
                      <a:pt x="543" y="158"/>
                    </a:lnTo>
                    <a:lnTo>
                      <a:pt x="550" y="160"/>
                    </a:lnTo>
                    <a:lnTo>
                      <a:pt x="556" y="161"/>
                    </a:lnTo>
                    <a:lnTo>
                      <a:pt x="563" y="165"/>
                    </a:lnTo>
                    <a:lnTo>
                      <a:pt x="574" y="169"/>
                    </a:lnTo>
                    <a:lnTo>
                      <a:pt x="586" y="175"/>
                    </a:lnTo>
                    <a:lnTo>
                      <a:pt x="597" y="182"/>
                    </a:lnTo>
                    <a:lnTo>
                      <a:pt x="609" y="188"/>
                    </a:lnTo>
                    <a:lnTo>
                      <a:pt x="617" y="192"/>
                    </a:lnTo>
                    <a:lnTo>
                      <a:pt x="624" y="198"/>
                    </a:lnTo>
                    <a:lnTo>
                      <a:pt x="632" y="203"/>
                    </a:lnTo>
                    <a:lnTo>
                      <a:pt x="640" y="210"/>
                    </a:lnTo>
                    <a:lnTo>
                      <a:pt x="647" y="215"/>
                    </a:lnTo>
                    <a:lnTo>
                      <a:pt x="654" y="222"/>
                    </a:lnTo>
                    <a:lnTo>
                      <a:pt x="660" y="230"/>
                    </a:lnTo>
                    <a:lnTo>
                      <a:pt x="667" y="238"/>
                    </a:lnTo>
                    <a:lnTo>
                      <a:pt x="670" y="244"/>
                    </a:lnTo>
                    <a:lnTo>
                      <a:pt x="677" y="252"/>
                    </a:lnTo>
                    <a:lnTo>
                      <a:pt x="682" y="259"/>
                    </a:lnTo>
                    <a:lnTo>
                      <a:pt x="687" y="270"/>
                    </a:lnTo>
                    <a:lnTo>
                      <a:pt x="691" y="277"/>
                    </a:lnTo>
                    <a:lnTo>
                      <a:pt x="693" y="286"/>
                    </a:lnTo>
                    <a:lnTo>
                      <a:pt x="697" y="296"/>
                    </a:lnTo>
                    <a:lnTo>
                      <a:pt x="702" y="308"/>
                    </a:lnTo>
                    <a:lnTo>
                      <a:pt x="702" y="317"/>
                    </a:lnTo>
                    <a:lnTo>
                      <a:pt x="705" y="327"/>
                    </a:lnTo>
                    <a:lnTo>
                      <a:pt x="706" y="338"/>
                    </a:lnTo>
                    <a:lnTo>
                      <a:pt x="709" y="350"/>
                    </a:lnTo>
                    <a:lnTo>
                      <a:pt x="709" y="361"/>
                    </a:lnTo>
                    <a:lnTo>
                      <a:pt x="709" y="373"/>
                    </a:lnTo>
                    <a:lnTo>
                      <a:pt x="709" y="379"/>
                    </a:lnTo>
                    <a:lnTo>
                      <a:pt x="709" y="387"/>
                    </a:lnTo>
                    <a:lnTo>
                      <a:pt x="709" y="393"/>
                    </a:lnTo>
                    <a:lnTo>
                      <a:pt x="709" y="400"/>
                    </a:lnTo>
                    <a:lnTo>
                      <a:pt x="708" y="406"/>
                    </a:lnTo>
                    <a:lnTo>
                      <a:pt x="706" y="412"/>
                    </a:lnTo>
                    <a:lnTo>
                      <a:pt x="705" y="419"/>
                    </a:lnTo>
                    <a:lnTo>
                      <a:pt x="704" y="425"/>
                    </a:lnTo>
                    <a:lnTo>
                      <a:pt x="702" y="433"/>
                    </a:lnTo>
                    <a:lnTo>
                      <a:pt x="702" y="440"/>
                    </a:lnTo>
                    <a:lnTo>
                      <a:pt x="701" y="448"/>
                    </a:lnTo>
                    <a:lnTo>
                      <a:pt x="700" y="457"/>
                    </a:lnTo>
                    <a:lnTo>
                      <a:pt x="697" y="463"/>
                    </a:lnTo>
                    <a:lnTo>
                      <a:pt x="695" y="471"/>
                    </a:lnTo>
                    <a:lnTo>
                      <a:pt x="693" y="479"/>
                    </a:lnTo>
                    <a:lnTo>
                      <a:pt x="692" y="487"/>
                    </a:lnTo>
                    <a:lnTo>
                      <a:pt x="688" y="495"/>
                    </a:lnTo>
                    <a:lnTo>
                      <a:pt x="687" y="503"/>
                    </a:lnTo>
                    <a:lnTo>
                      <a:pt x="685" y="510"/>
                    </a:lnTo>
                    <a:lnTo>
                      <a:pt x="683" y="521"/>
                    </a:lnTo>
                    <a:lnTo>
                      <a:pt x="678" y="531"/>
                    </a:lnTo>
                    <a:lnTo>
                      <a:pt x="676" y="542"/>
                    </a:lnTo>
                    <a:lnTo>
                      <a:pt x="670" y="554"/>
                    </a:lnTo>
                    <a:lnTo>
                      <a:pt x="668" y="565"/>
                    </a:lnTo>
                    <a:lnTo>
                      <a:pt x="663" y="577"/>
                    </a:lnTo>
                    <a:lnTo>
                      <a:pt x="660" y="588"/>
                    </a:lnTo>
                    <a:lnTo>
                      <a:pt x="655" y="598"/>
                    </a:lnTo>
                    <a:lnTo>
                      <a:pt x="652" y="611"/>
                    </a:lnTo>
                    <a:lnTo>
                      <a:pt x="647" y="620"/>
                    </a:lnTo>
                    <a:lnTo>
                      <a:pt x="642" y="630"/>
                    </a:lnTo>
                    <a:lnTo>
                      <a:pt x="638" y="640"/>
                    </a:lnTo>
                    <a:lnTo>
                      <a:pt x="633" y="651"/>
                    </a:lnTo>
                    <a:lnTo>
                      <a:pt x="628" y="658"/>
                    </a:lnTo>
                    <a:lnTo>
                      <a:pt x="624" y="667"/>
                    </a:lnTo>
                    <a:lnTo>
                      <a:pt x="618" y="675"/>
                    </a:lnTo>
                    <a:lnTo>
                      <a:pt x="613" y="684"/>
                    </a:lnTo>
                    <a:lnTo>
                      <a:pt x="622" y="624"/>
                    </a:lnTo>
                    <a:lnTo>
                      <a:pt x="618" y="628"/>
                    </a:lnTo>
                    <a:lnTo>
                      <a:pt x="615" y="635"/>
                    </a:lnTo>
                    <a:lnTo>
                      <a:pt x="610" y="643"/>
                    </a:lnTo>
                    <a:lnTo>
                      <a:pt x="606" y="653"/>
                    </a:lnTo>
                    <a:lnTo>
                      <a:pt x="602" y="658"/>
                    </a:lnTo>
                    <a:lnTo>
                      <a:pt x="600" y="665"/>
                    </a:lnTo>
                    <a:lnTo>
                      <a:pt x="596" y="671"/>
                    </a:lnTo>
                    <a:lnTo>
                      <a:pt x="593" y="677"/>
                    </a:lnTo>
                    <a:lnTo>
                      <a:pt x="591" y="684"/>
                    </a:lnTo>
                    <a:lnTo>
                      <a:pt x="587" y="691"/>
                    </a:lnTo>
                    <a:lnTo>
                      <a:pt x="585" y="699"/>
                    </a:lnTo>
                    <a:lnTo>
                      <a:pt x="581" y="708"/>
                    </a:lnTo>
                    <a:lnTo>
                      <a:pt x="577" y="714"/>
                    </a:lnTo>
                    <a:lnTo>
                      <a:pt x="572" y="723"/>
                    </a:lnTo>
                    <a:lnTo>
                      <a:pt x="568" y="731"/>
                    </a:lnTo>
                    <a:lnTo>
                      <a:pt x="564" y="741"/>
                    </a:lnTo>
                    <a:lnTo>
                      <a:pt x="560" y="750"/>
                    </a:lnTo>
                    <a:lnTo>
                      <a:pt x="555" y="759"/>
                    </a:lnTo>
                    <a:lnTo>
                      <a:pt x="551" y="768"/>
                    </a:lnTo>
                    <a:lnTo>
                      <a:pt x="547" y="778"/>
                    </a:lnTo>
                    <a:lnTo>
                      <a:pt x="542" y="787"/>
                    </a:lnTo>
                    <a:lnTo>
                      <a:pt x="538" y="797"/>
                    </a:lnTo>
                    <a:lnTo>
                      <a:pt x="533" y="806"/>
                    </a:lnTo>
                    <a:lnTo>
                      <a:pt x="531" y="816"/>
                    </a:lnTo>
                    <a:lnTo>
                      <a:pt x="526" y="826"/>
                    </a:lnTo>
                    <a:lnTo>
                      <a:pt x="522" y="837"/>
                    </a:lnTo>
                    <a:lnTo>
                      <a:pt x="517" y="845"/>
                    </a:lnTo>
                    <a:lnTo>
                      <a:pt x="514" y="857"/>
                    </a:lnTo>
                    <a:lnTo>
                      <a:pt x="508" y="866"/>
                    </a:lnTo>
                    <a:lnTo>
                      <a:pt x="504" y="876"/>
                    </a:lnTo>
                    <a:lnTo>
                      <a:pt x="500" y="885"/>
                    </a:lnTo>
                    <a:lnTo>
                      <a:pt x="496" y="895"/>
                    </a:lnTo>
                    <a:lnTo>
                      <a:pt x="492" y="904"/>
                    </a:lnTo>
                    <a:lnTo>
                      <a:pt x="487" y="914"/>
                    </a:lnTo>
                    <a:lnTo>
                      <a:pt x="483" y="923"/>
                    </a:lnTo>
                    <a:lnTo>
                      <a:pt x="479" y="932"/>
                    </a:lnTo>
                    <a:lnTo>
                      <a:pt x="476" y="940"/>
                    </a:lnTo>
                    <a:lnTo>
                      <a:pt x="470" y="949"/>
                    </a:lnTo>
                    <a:lnTo>
                      <a:pt x="467" y="958"/>
                    </a:lnTo>
                    <a:lnTo>
                      <a:pt x="463" y="967"/>
                    </a:lnTo>
                    <a:lnTo>
                      <a:pt x="460" y="974"/>
                    </a:lnTo>
                    <a:lnTo>
                      <a:pt x="456" y="982"/>
                    </a:lnTo>
                    <a:lnTo>
                      <a:pt x="452" y="989"/>
                    </a:lnTo>
                    <a:lnTo>
                      <a:pt x="451" y="998"/>
                    </a:lnTo>
                    <a:lnTo>
                      <a:pt x="447" y="1003"/>
                    </a:lnTo>
                    <a:lnTo>
                      <a:pt x="445" y="1010"/>
                    </a:lnTo>
                    <a:lnTo>
                      <a:pt x="441" y="1016"/>
                    </a:lnTo>
                    <a:lnTo>
                      <a:pt x="438" y="1024"/>
                    </a:lnTo>
                    <a:lnTo>
                      <a:pt x="433" y="1034"/>
                    </a:lnTo>
                    <a:lnTo>
                      <a:pt x="429" y="1044"/>
                    </a:lnTo>
                    <a:lnTo>
                      <a:pt x="427" y="1051"/>
                    </a:lnTo>
                    <a:lnTo>
                      <a:pt x="424" y="1057"/>
                    </a:lnTo>
                    <a:lnTo>
                      <a:pt x="423" y="1061"/>
                    </a:lnTo>
                    <a:lnTo>
                      <a:pt x="423" y="1063"/>
                    </a:lnTo>
                    <a:lnTo>
                      <a:pt x="427" y="1054"/>
                    </a:lnTo>
                    <a:lnTo>
                      <a:pt x="432" y="1047"/>
                    </a:lnTo>
                    <a:lnTo>
                      <a:pt x="437" y="1037"/>
                    </a:lnTo>
                    <a:lnTo>
                      <a:pt x="442" y="1029"/>
                    </a:lnTo>
                    <a:lnTo>
                      <a:pt x="446" y="1020"/>
                    </a:lnTo>
                    <a:lnTo>
                      <a:pt x="452" y="1012"/>
                    </a:lnTo>
                    <a:lnTo>
                      <a:pt x="456" y="1003"/>
                    </a:lnTo>
                    <a:lnTo>
                      <a:pt x="461" y="996"/>
                    </a:lnTo>
                    <a:lnTo>
                      <a:pt x="467" y="986"/>
                    </a:lnTo>
                    <a:lnTo>
                      <a:pt x="472" y="978"/>
                    </a:lnTo>
                    <a:lnTo>
                      <a:pt x="477" y="969"/>
                    </a:lnTo>
                    <a:lnTo>
                      <a:pt x="482" y="961"/>
                    </a:lnTo>
                    <a:lnTo>
                      <a:pt x="486" y="953"/>
                    </a:lnTo>
                    <a:lnTo>
                      <a:pt x="492" y="945"/>
                    </a:lnTo>
                    <a:lnTo>
                      <a:pt x="496" y="936"/>
                    </a:lnTo>
                    <a:lnTo>
                      <a:pt x="501" y="928"/>
                    </a:lnTo>
                    <a:lnTo>
                      <a:pt x="490" y="986"/>
                    </a:lnTo>
                    <a:lnTo>
                      <a:pt x="493" y="981"/>
                    </a:lnTo>
                    <a:lnTo>
                      <a:pt x="499" y="977"/>
                    </a:lnTo>
                    <a:lnTo>
                      <a:pt x="502" y="969"/>
                    </a:lnTo>
                    <a:lnTo>
                      <a:pt x="508" y="964"/>
                    </a:lnTo>
                    <a:lnTo>
                      <a:pt x="510" y="955"/>
                    </a:lnTo>
                    <a:lnTo>
                      <a:pt x="514" y="947"/>
                    </a:lnTo>
                    <a:lnTo>
                      <a:pt x="517" y="940"/>
                    </a:lnTo>
                    <a:lnTo>
                      <a:pt x="522" y="932"/>
                    </a:lnTo>
                    <a:lnTo>
                      <a:pt x="523" y="923"/>
                    </a:lnTo>
                    <a:lnTo>
                      <a:pt x="527" y="916"/>
                    </a:lnTo>
                    <a:lnTo>
                      <a:pt x="531" y="907"/>
                    </a:lnTo>
                    <a:lnTo>
                      <a:pt x="533" y="899"/>
                    </a:lnTo>
                    <a:lnTo>
                      <a:pt x="537" y="891"/>
                    </a:lnTo>
                    <a:lnTo>
                      <a:pt x="540" y="884"/>
                    </a:lnTo>
                    <a:lnTo>
                      <a:pt x="543" y="877"/>
                    </a:lnTo>
                    <a:lnTo>
                      <a:pt x="546" y="872"/>
                    </a:lnTo>
                    <a:lnTo>
                      <a:pt x="543" y="879"/>
                    </a:lnTo>
                    <a:lnTo>
                      <a:pt x="540" y="888"/>
                    </a:lnTo>
                    <a:lnTo>
                      <a:pt x="538" y="895"/>
                    </a:lnTo>
                    <a:lnTo>
                      <a:pt x="536" y="905"/>
                    </a:lnTo>
                    <a:lnTo>
                      <a:pt x="532" y="914"/>
                    </a:lnTo>
                    <a:lnTo>
                      <a:pt x="531" y="923"/>
                    </a:lnTo>
                    <a:lnTo>
                      <a:pt x="528" y="932"/>
                    </a:lnTo>
                    <a:lnTo>
                      <a:pt x="526" y="942"/>
                    </a:lnTo>
                    <a:lnTo>
                      <a:pt x="523" y="951"/>
                    </a:lnTo>
                    <a:lnTo>
                      <a:pt x="519" y="960"/>
                    </a:lnTo>
                    <a:lnTo>
                      <a:pt x="515" y="969"/>
                    </a:lnTo>
                    <a:lnTo>
                      <a:pt x="514" y="978"/>
                    </a:lnTo>
                    <a:lnTo>
                      <a:pt x="510" y="987"/>
                    </a:lnTo>
                    <a:lnTo>
                      <a:pt x="508" y="996"/>
                    </a:lnTo>
                    <a:lnTo>
                      <a:pt x="504" y="1005"/>
                    </a:lnTo>
                    <a:lnTo>
                      <a:pt x="501" y="1015"/>
                    </a:lnTo>
                    <a:lnTo>
                      <a:pt x="497" y="1023"/>
                    </a:lnTo>
                    <a:lnTo>
                      <a:pt x="493" y="1031"/>
                    </a:lnTo>
                    <a:lnTo>
                      <a:pt x="490" y="1039"/>
                    </a:lnTo>
                    <a:lnTo>
                      <a:pt x="486" y="1047"/>
                    </a:lnTo>
                    <a:lnTo>
                      <a:pt x="482" y="1056"/>
                    </a:lnTo>
                    <a:lnTo>
                      <a:pt x="477" y="1063"/>
                    </a:lnTo>
                    <a:lnTo>
                      <a:pt x="473" y="1071"/>
                    </a:lnTo>
                    <a:lnTo>
                      <a:pt x="469" y="1080"/>
                    </a:lnTo>
                    <a:lnTo>
                      <a:pt x="465" y="1086"/>
                    </a:lnTo>
                    <a:lnTo>
                      <a:pt x="461" y="1095"/>
                    </a:lnTo>
                    <a:lnTo>
                      <a:pt x="459" y="1103"/>
                    </a:lnTo>
                    <a:lnTo>
                      <a:pt x="455" y="1110"/>
                    </a:lnTo>
                    <a:lnTo>
                      <a:pt x="452" y="1118"/>
                    </a:lnTo>
                    <a:lnTo>
                      <a:pt x="450" y="1127"/>
                    </a:lnTo>
                    <a:lnTo>
                      <a:pt x="447" y="1135"/>
                    </a:lnTo>
                    <a:lnTo>
                      <a:pt x="447" y="1145"/>
                    </a:lnTo>
                    <a:lnTo>
                      <a:pt x="452" y="1139"/>
                    </a:lnTo>
                    <a:lnTo>
                      <a:pt x="458" y="1132"/>
                    </a:lnTo>
                    <a:lnTo>
                      <a:pt x="461" y="1124"/>
                    </a:lnTo>
                    <a:lnTo>
                      <a:pt x="468" y="1118"/>
                    </a:lnTo>
                    <a:lnTo>
                      <a:pt x="470" y="1112"/>
                    </a:lnTo>
                    <a:lnTo>
                      <a:pt x="477" y="1107"/>
                    </a:lnTo>
                    <a:lnTo>
                      <a:pt x="479" y="1100"/>
                    </a:lnTo>
                    <a:lnTo>
                      <a:pt x="485" y="1094"/>
                    </a:lnTo>
                    <a:lnTo>
                      <a:pt x="492" y="1082"/>
                    </a:lnTo>
                    <a:lnTo>
                      <a:pt x="499" y="1071"/>
                    </a:lnTo>
                    <a:lnTo>
                      <a:pt x="504" y="1062"/>
                    </a:lnTo>
                    <a:lnTo>
                      <a:pt x="510" y="1052"/>
                    </a:lnTo>
                    <a:lnTo>
                      <a:pt x="514" y="1042"/>
                    </a:lnTo>
                    <a:lnTo>
                      <a:pt x="518" y="1033"/>
                    </a:lnTo>
                    <a:lnTo>
                      <a:pt x="522" y="1023"/>
                    </a:lnTo>
                    <a:lnTo>
                      <a:pt x="526" y="1014"/>
                    </a:lnTo>
                    <a:lnTo>
                      <a:pt x="528" y="1003"/>
                    </a:lnTo>
                    <a:lnTo>
                      <a:pt x="531" y="996"/>
                    </a:lnTo>
                    <a:lnTo>
                      <a:pt x="535" y="987"/>
                    </a:lnTo>
                    <a:lnTo>
                      <a:pt x="538" y="981"/>
                    </a:lnTo>
                    <a:lnTo>
                      <a:pt x="538" y="972"/>
                    </a:lnTo>
                    <a:lnTo>
                      <a:pt x="542" y="964"/>
                    </a:lnTo>
                    <a:lnTo>
                      <a:pt x="543" y="955"/>
                    </a:lnTo>
                    <a:lnTo>
                      <a:pt x="546" y="949"/>
                    </a:lnTo>
                    <a:lnTo>
                      <a:pt x="549" y="941"/>
                    </a:lnTo>
                    <a:lnTo>
                      <a:pt x="552" y="935"/>
                    </a:lnTo>
                    <a:lnTo>
                      <a:pt x="555" y="928"/>
                    </a:lnTo>
                    <a:lnTo>
                      <a:pt x="559" y="922"/>
                    </a:lnTo>
                    <a:lnTo>
                      <a:pt x="561" y="914"/>
                    </a:lnTo>
                    <a:lnTo>
                      <a:pt x="565" y="907"/>
                    </a:lnTo>
                    <a:lnTo>
                      <a:pt x="570" y="900"/>
                    </a:lnTo>
                    <a:lnTo>
                      <a:pt x="576" y="894"/>
                    </a:lnTo>
                    <a:lnTo>
                      <a:pt x="579" y="888"/>
                    </a:lnTo>
                    <a:lnTo>
                      <a:pt x="586" y="881"/>
                    </a:lnTo>
                    <a:lnTo>
                      <a:pt x="592" y="875"/>
                    </a:lnTo>
                    <a:lnTo>
                      <a:pt x="601" y="868"/>
                    </a:lnTo>
                    <a:lnTo>
                      <a:pt x="613" y="865"/>
                    </a:lnTo>
                    <a:lnTo>
                      <a:pt x="610" y="868"/>
                    </a:lnTo>
                    <a:lnTo>
                      <a:pt x="609" y="875"/>
                    </a:lnTo>
                    <a:lnTo>
                      <a:pt x="605" y="881"/>
                    </a:lnTo>
                    <a:lnTo>
                      <a:pt x="602" y="889"/>
                    </a:lnTo>
                    <a:lnTo>
                      <a:pt x="599" y="895"/>
                    </a:lnTo>
                    <a:lnTo>
                      <a:pt x="595" y="904"/>
                    </a:lnTo>
                    <a:lnTo>
                      <a:pt x="591" y="913"/>
                    </a:lnTo>
                    <a:lnTo>
                      <a:pt x="587" y="923"/>
                    </a:lnTo>
                    <a:lnTo>
                      <a:pt x="582" y="931"/>
                    </a:lnTo>
                    <a:lnTo>
                      <a:pt x="578" y="941"/>
                    </a:lnTo>
                    <a:lnTo>
                      <a:pt x="572" y="951"/>
                    </a:lnTo>
                    <a:lnTo>
                      <a:pt x="568" y="963"/>
                    </a:lnTo>
                    <a:lnTo>
                      <a:pt x="561" y="972"/>
                    </a:lnTo>
                    <a:lnTo>
                      <a:pt x="556" y="984"/>
                    </a:lnTo>
                    <a:lnTo>
                      <a:pt x="551" y="993"/>
                    </a:lnTo>
                    <a:lnTo>
                      <a:pt x="546" y="1006"/>
                    </a:lnTo>
                    <a:lnTo>
                      <a:pt x="540" y="1016"/>
                    </a:lnTo>
                    <a:lnTo>
                      <a:pt x="536" y="1025"/>
                    </a:lnTo>
                    <a:lnTo>
                      <a:pt x="531" y="1035"/>
                    </a:lnTo>
                    <a:lnTo>
                      <a:pt x="526" y="1047"/>
                    </a:lnTo>
                    <a:lnTo>
                      <a:pt x="522" y="1056"/>
                    </a:lnTo>
                    <a:lnTo>
                      <a:pt x="517" y="1066"/>
                    </a:lnTo>
                    <a:lnTo>
                      <a:pt x="514" y="1075"/>
                    </a:lnTo>
                    <a:lnTo>
                      <a:pt x="510" y="1085"/>
                    </a:lnTo>
                    <a:lnTo>
                      <a:pt x="508" y="1093"/>
                    </a:lnTo>
                    <a:lnTo>
                      <a:pt x="504" y="1100"/>
                    </a:lnTo>
                    <a:lnTo>
                      <a:pt x="501" y="1107"/>
                    </a:lnTo>
                    <a:lnTo>
                      <a:pt x="500" y="1114"/>
                    </a:lnTo>
                    <a:lnTo>
                      <a:pt x="499" y="1119"/>
                    </a:lnTo>
                    <a:lnTo>
                      <a:pt x="499" y="1124"/>
                    </a:lnTo>
                    <a:lnTo>
                      <a:pt x="499" y="1130"/>
                    </a:lnTo>
                    <a:lnTo>
                      <a:pt x="500" y="1133"/>
                    </a:lnTo>
                    <a:lnTo>
                      <a:pt x="508" y="1127"/>
                    </a:lnTo>
                    <a:lnTo>
                      <a:pt x="515" y="1121"/>
                    </a:lnTo>
                    <a:lnTo>
                      <a:pt x="524" y="1110"/>
                    </a:lnTo>
                    <a:lnTo>
                      <a:pt x="535" y="1102"/>
                    </a:lnTo>
                    <a:lnTo>
                      <a:pt x="538" y="1094"/>
                    </a:lnTo>
                    <a:lnTo>
                      <a:pt x="545" y="1088"/>
                    </a:lnTo>
                    <a:lnTo>
                      <a:pt x="550" y="1081"/>
                    </a:lnTo>
                    <a:lnTo>
                      <a:pt x="555" y="1075"/>
                    </a:lnTo>
                    <a:lnTo>
                      <a:pt x="561" y="1067"/>
                    </a:lnTo>
                    <a:lnTo>
                      <a:pt x="567" y="1060"/>
                    </a:lnTo>
                    <a:lnTo>
                      <a:pt x="573" y="1052"/>
                    </a:lnTo>
                    <a:lnTo>
                      <a:pt x="579" y="1044"/>
                    </a:lnTo>
                    <a:lnTo>
                      <a:pt x="585" y="1034"/>
                    </a:lnTo>
                    <a:lnTo>
                      <a:pt x="592" y="1025"/>
                    </a:lnTo>
                    <a:lnTo>
                      <a:pt x="597" y="1016"/>
                    </a:lnTo>
                    <a:lnTo>
                      <a:pt x="604" y="1007"/>
                    </a:lnTo>
                    <a:lnTo>
                      <a:pt x="610" y="996"/>
                    </a:lnTo>
                    <a:lnTo>
                      <a:pt x="617" y="986"/>
                    </a:lnTo>
                    <a:lnTo>
                      <a:pt x="624" y="977"/>
                    </a:lnTo>
                    <a:lnTo>
                      <a:pt x="631" y="967"/>
                    </a:lnTo>
                    <a:lnTo>
                      <a:pt x="637" y="954"/>
                    </a:lnTo>
                    <a:lnTo>
                      <a:pt x="643" y="944"/>
                    </a:lnTo>
                    <a:lnTo>
                      <a:pt x="650" y="932"/>
                    </a:lnTo>
                    <a:lnTo>
                      <a:pt x="656" y="922"/>
                    </a:lnTo>
                    <a:lnTo>
                      <a:pt x="663" y="908"/>
                    </a:lnTo>
                    <a:lnTo>
                      <a:pt x="670" y="898"/>
                    </a:lnTo>
                    <a:lnTo>
                      <a:pt x="677" y="884"/>
                    </a:lnTo>
                    <a:lnTo>
                      <a:pt x="683" y="874"/>
                    </a:lnTo>
                    <a:lnTo>
                      <a:pt x="688" y="861"/>
                    </a:lnTo>
                    <a:lnTo>
                      <a:pt x="695" y="847"/>
                    </a:lnTo>
                    <a:lnTo>
                      <a:pt x="701" y="834"/>
                    </a:lnTo>
                    <a:lnTo>
                      <a:pt x="708" y="821"/>
                    </a:lnTo>
                    <a:lnTo>
                      <a:pt x="713" y="806"/>
                    </a:lnTo>
                    <a:lnTo>
                      <a:pt x="719" y="793"/>
                    </a:lnTo>
                    <a:lnTo>
                      <a:pt x="726" y="781"/>
                    </a:lnTo>
                    <a:lnTo>
                      <a:pt x="733" y="768"/>
                    </a:lnTo>
                    <a:lnTo>
                      <a:pt x="738" y="752"/>
                    </a:lnTo>
                    <a:lnTo>
                      <a:pt x="743" y="738"/>
                    </a:lnTo>
                    <a:lnTo>
                      <a:pt x="749" y="724"/>
                    </a:lnTo>
                    <a:lnTo>
                      <a:pt x="756" y="712"/>
                    </a:lnTo>
                    <a:lnTo>
                      <a:pt x="761" y="698"/>
                    </a:lnTo>
                    <a:lnTo>
                      <a:pt x="767" y="682"/>
                    </a:lnTo>
                    <a:lnTo>
                      <a:pt x="772" y="668"/>
                    </a:lnTo>
                    <a:lnTo>
                      <a:pt x="778" y="656"/>
                    </a:lnTo>
                    <a:lnTo>
                      <a:pt x="782" y="640"/>
                    </a:lnTo>
                    <a:lnTo>
                      <a:pt x="787" y="626"/>
                    </a:lnTo>
                    <a:lnTo>
                      <a:pt x="791" y="612"/>
                    </a:lnTo>
                    <a:lnTo>
                      <a:pt x="796" y="597"/>
                    </a:lnTo>
                    <a:lnTo>
                      <a:pt x="800" y="582"/>
                    </a:lnTo>
                    <a:lnTo>
                      <a:pt x="804" y="569"/>
                    </a:lnTo>
                    <a:lnTo>
                      <a:pt x="809" y="554"/>
                    </a:lnTo>
                    <a:lnTo>
                      <a:pt x="813" y="541"/>
                    </a:lnTo>
                    <a:lnTo>
                      <a:pt x="817" y="526"/>
                    </a:lnTo>
                    <a:lnTo>
                      <a:pt x="819" y="512"/>
                    </a:lnTo>
                    <a:lnTo>
                      <a:pt x="823" y="496"/>
                    </a:lnTo>
                    <a:lnTo>
                      <a:pt x="826" y="484"/>
                    </a:lnTo>
                    <a:lnTo>
                      <a:pt x="828" y="470"/>
                    </a:lnTo>
                    <a:lnTo>
                      <a:pt x="831" y="456"/>
                    </a:lnTo>
                    <a:lnTo>
                      <a:pt x="833" y="442"/>
                    </a:lnTo>
                    <a:lnTo>
                      <a:pt x="836" y="429"/>
                    </a:lnTo>
                    <a:lnTo>
                      <a:pt x="836" y="421"/>
                    </a:lnTo>
                    <a:lnTo>
                      <a:pt x="837" y="414"/>
                    </a:lnTo>
                    <a:lnTo>
                      <a:pt x="837" y="406"/>
                    </a:lnTo>
                    <a:lnTo>
                      <a:pt x="838" y="400"/>
                    </a:lnTo>
                    <a:lnTo>
                      <a:pt x="838" y="392"/>
                    </a:lnTo>
                    <a:lnTo>
                      <a:pt x="838" y="386"/>
                    </a:lnTo>
                    <a:lnTo>
                      <a:pt x="838" y="378"/>
                    </a:lnTo>
                    <a:lnTo>
                      <a:pt x="840" y="372"/>
                    </a:lnTo>
                    <a:lnTo>
                      <a:pt x="838" y="364"/>
                    </a:lnTo>
                    <a:lnTo>
                      <a:pt x="838" y="358"/>
                    </a:lnTo>
                    <a:lnTo>
                      <a:pt x="838" y="351"/>
                    </a:lnTo>
                    <a:lnTo>
                      <a:pt x="838" y="345"/>
                    </a:lnTo>
                    <a:lnTo>
                      <a:pt x="837" y="338"/>
                    </a:lnTo>
                    <a:lnTo>
                      <a:pt x="837" y="332"/>
                    </a:lnTo>
                    <a:lnTo>
                      <a:pt x="836" y="324"/>
                    </a:lnTo>
                    <a:lnTo>
                      <a:pt x="836" y="319"/>
                    </a:lnTo>
                    <a:lnTo>
                      <a:pt x="833" y="313"/>
                    </a:lnTo>
                    <a:lnTo>
                      <a:pt x="833" y="307"/>
                    </a:lnTo>
                    <a:lnTo>
                      <a:pt x="832" y="300"/>
                    </a:lnTo>
                    <a:lnTo>
                      <a:pt x="832" y="293"/>
                    </a:lnTo>
                    <a:lnTo>
                      <a:pt x="828" y="281"/>
                    </a:lnTo>
                    <a:lnTo>
                      <a:pt x="826" y="270"/>
                    </a:lnTo>
                    <a:lnTo>
                      <a:pt x="824" y="263"/>
                    </a:lnTo>
                    <a:lnTo>
                      <a:pt x="823" y="257"/>
                    </a:lnTo>
                    <a:lnTo>
                      <a:pt x="820" y="252"/>
                    </a:lnTo>
                    <a:lnTo>
                      <a:pt x="819" y="247"/>
                    </a:lnTo>
                    <a:lnTo>
                      <a:pt x="815" y="235"/>
                    </a:lnTo>
                    <a:lnTo>
                      <a:pt x="811" y="225"/>
                    </a:lnTo>
                    <a:lnTo>
                      <a:pt x="806" y="214"/>
                    </a:lnTo>
                    <a:lnTo>
                      <a:pt x="801" y="202"/>
                    </a:lnTo>
                    <a:lnTo>
                      <a:pt x="795" y="192"/>
                    </a:lnTo>
                    <a:lnTo>
                      <a:pt x="791" y="183"/>
                    </a:lnTo>
                    <a:lnTo>
                      <a:pt x="785" y="173"/>
                    </a:lnTo>
                    <a:lnTo>
                      <a:pt x="778" y="163"/>
                    </a:lnTo>
                    <a:lnTo>
                      <a:pt x="772" y="154"/>
                    </a:lnTo>
                    <a:lnTo>
                      <a:pt x="765" y="145"/>
                    </a:lnTo>
                    <a:lnTo>
                      <a:pt x="756" y="136"/>
                    </a:lnTo>
                    <a:lnTo>
                      <a:pt x="749" y="127"/>
                    </a:lnTo>
                    <a:lnTo>
                      <a:pt x="741" y="118"/>
                    </a:lnTo>
                    <a:lnTo>
                      <a:pt x="733" y="112"/>
                    </a:lnTo>
                    <a:lnTo>
                      <a:pt x="724" y="103"/>
                    </a:lnTo>
                    <a:lnTo>
                      <a:pt x="717" y="95"/>
                    </a:lnTo>
                    <a:lnTo>
                      <a:pt x="708" y="89"/>
                    </a:lnTo>
                    <a:lnTo>
                      <a:pt x="700" y="82"/>
                    </a:lnTo>
                    <a:lnTo>
                      <a:pt x="690" y="75"/>
                    </a:lnTo>
                    <a:lnTo>
                      <a:pt x="679" y="68"/>
                    </a:lnTo>
                    <a:lnTo>
                      <a:pt x="670" y="61"/>
                    </a:lnTo>
                    <a:lnTo>
                      <a:pt x="661" y="56"/>
                    </a:lnTo>
                    <a:lnTo>
                      <a:pt x="650" y="49"/>
                    </a:lnTo>
                    <a:lnTo>
                      <a:pt x="640" y="44"/>
                    </a:lnTo>
                    <a:lnTo>
                      <a:pt x="631" y="39"/>
                    </a:lnTo>
                    <a:lnTo>
                      <a:pt x="620" y="35"/>
                    </a:lnTo>
                    <a:lnTo>
                      <a:pt x="609" y="29"/>
                    </a:lnTo>
                    <a:lnTo>
                      <a:pt x="599" y="25"/>
                    </a:lnTo>
                    <a:lnTo>
                      <a:pt x="586" y="21"/>
                    </a:lnTo>
                    <a:lnTo>
                      <a:pt x="577" y="19"/>
                    </a:lnTo>
                    <a:lnTo>
                      <a:pt x="564" y="15"/>
                    </a:lnTo>
                    <a:lnTo>
                      <a:pt x="554" y="12"/>
                    </a:lnTo>
                    <a:lnTo>
                      <a:pt x="542" y="10"/>
                    </a:lnTo>
                    <a:lnTo>
                      <a:pt x="532" y="8"/>
                    </a:lnTo>
                    <a:lnTo>
                      <a:pt x="520" y="5"/>
                    </a:lnTo>
                    <a:lnTo>
                      <a:pt x="509" y="5"/>
                    </a:lnTo>
                    <a:lnTo>
                      <a:pt x="497" y="2"/>
                    </a:lnTo>
                    <a:lnTo>
                      <a:pt x="486" y="1"/>
                    </a:lnTo>
                    <a:lnTo>
                      <a:pt x="474" y="0"/>
                    </a:lnTo>
                    <a:lnTo>
                      <a:pt x="463" y="0"/>
                    </a:lnTo>
                    <a:lnTo>
                      <a:pt x="451" y="0"/>
                    </a:lnTo>
                    <a:lnTo>
                      <a:pt x="441" y="1"/>
                    </a:lnTo>
                    <a:lnTo>
                      <a:pt x="429" y="1"/>
                    </a:lnTo>
                    <a:lnTo>
                      <a:pt x="418" y="2"/>
                    </a:lnTo>
                    <a:lnTo>
                      <a:pt x="406" y="3"/>
                    </a:lnTo>
                    <a:lnTo>
                      <a:pt x="395" y="6"/>
                    </a:lnTo>
                    <a:lnTo>
                      <a:pt x="383" y="8"/>
                    </a:lnTo>
                    <a:lnTo>
                      <a:pt x="373" y="11"/>
                    </a:lnTo>
                    <a:lnTo>
                      <a:pt x="363" y="14"/>
                    </a:lnTo>
                    <a:lnTo>
                      <a:pt x="352" y="19"/>
                    </a:lnTo>
                    <a:lnTo>
                      <a:pt x="342" y="21"/>
                    </a:lnTo>
                    <a:lnTo>
                      <a:pt x="332" y="24"/>
                    </a:lnTo>
                    <a:lnTo>
                      <a:pt x="322" y="28"/>
                    </a:lnTo>
                    <a:lnTo>
                      <a:pt x="310" y="31"/>
                    </a:lnTo>
                    <a:lnTo>
                      <a:pt x="297" y="35"/>
                    </a:lnTo>
                    <a:lnTo>
                      <a:pt x="287" y="40"/>
                    </a:lnTo>
                    <a:lnTo>
                      <a:pt x="281" y="43"/>
                    </a:lnTo>
                    <a:lnTo>
                      <a:pt x="274" y="44"/>
                    </a:lnTo>
                    <a:lnTo>
                      <a:pt x="268" y="48"/>
                    </a:lnTo>
                    <a:lnTo>
                      <a:pt x="261" y="52"/>
                    </a:lnTo>
                    <a:lnTo>
                      <a:pt x="254" y="53"/>
                    </a:lnTo>
                    <a:lnTo>
                      <a:pt x="247" y="57"/>
                    </a:lnTo>
                    <a:lnTo>
                      <a:pt x="241" y="59"/>
                    </a:lnTo>
                    <a:lnTo>
                      <a:pt x="234" y="65"/>
                    </a:lnTo>
                    <a:lnTo>
                      <a:pt x="227" y="68"/>
                    </a:lnTo>
                    <a:lnTo>
                      <a:pt x="220" y="71"/>
                    </a:lnTo>
                    <a:lnTo>
                      <a:pt x="213" y="75"/>
                    </a:lnTo>
                    <a:lnTo>
                      <a:pt x="206" y="81"/>
                    </a:lnTo>
                    <a:lnTo>
                      <a:pt x="199" y="85"/>
                    </a:lnTo>
                    <a:lnTo>
                      <a:pt x="191" y="90"/>
                    </a:lnTo>
                    <a:lnTo>
                      <a:pt x="184" y="95"/>
                    </a:lnTo>
                    <a:lnTo>
                      <a:pt x="178" y="101"/>
                    </a:lnTo>
                    <a:lnTo>
                      <a:pt x="170" y="107"/>
                    </a:lnTo>
                    <a:lnTo>
                      <a:pt x="163" y="113"/>
                    </a:lnTo>
                    <a:lnTo>
                      <a:pt x="156" y="119"/>
                    </a:lnTo>
                    <a:lnTo>
                      <a:pt x="150" y="12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70" name="Freeform 44"/>
              <p:cNvSpPr>
                <a:spLocks/>
              </p:cNvSpPr>
              <p:nvPr/>
            </p:nvSpPr>
            <p:spPr bwMode="auto">
              <a:xfrm>
                <a:off x="3143" y="2575"/>
                <a:ext cx="94" cy="72"/>
              </a:xfrm>
              <a:custGeom>
                <a:avLst/>
                <a:gdLst>
                  <a:gd name="T0" fmla="*/ 93 w 281"/>
                  <a:gd name="T1" fmla="*/ 68 h 216"/>
                  <a:gd name="T2" fmla="*/ 90 w 281"/>
                  <a:gd name="T3" fmla="*/ 61 h 216"/>
                  <a:gd name="T4" fmla="*/ 87 w 281"/>
                  <a:gd name="T5" fmla="*/ 55 h 216"/>
                  <a:gd name="T6" fmla="*/ 84 w 281"/>
                  <a:gd name="T7" fmla="*/ 51 h 216"/>
                  <a:gd name="T8" fmla="*/ 82 w 281"/>
                  <a:gd name="T9" fmla="*/ 47 h 216"/>
                  <a:gd name="T10" fmla="*/ 79 w 281"/>
                  <a:gd name="T11" fmla="*/ 42 h 216"/>
                  <a:gd name="T12" fmla="*/ 76 w 281"/>
                  <a:gd name="T13" fmla="*/ 38 h 216"/>
                  <a:gd name="T14" fmla="*/ 72 w 281"/>
                  <a:gd name="T15" fmla="*/ 34 h 216"/>
                  <a:gd name="T16" fmla="*/ 67 w 281"/>
                  <a:gd name="T17" fmla="*/ 28 h 216"/>
                  <a:gd name="T18" fmla="*/ 61 w 281"/>
                  <a:gd name="T19" fmla="*/ 22 h 216"/>
                  <a:gd name="T20" fmla="*/ 57 w 281"/>
                  <a:gd name="T21" fmla="*/ 18 h 216"/>
                  <a:gd name="T22" fmla="*/ 53 w 281"/>
                  <a:gd name="T23" fmla="*/ 15 h 216"/>
                  <a:gd name="T24" fmla="*/ 49 w 281"/>
                  <a:gd name="T25" fmla="*/ 12 h 216"/>
                  <a:gd name="T26" fmla="*/ 44 w 281"/>
                  <a:gd name="T27" fmla="*/ 9 h 216"/>
                  <a:gd name="T28" fmla="*/ 37 w 281"/>
                  <a:gd name="T29" fmla="*/ 5 h 216"/>
                  <a:gd name="T30" fmla="*/ 31 w 281"/>
                  <a:gd name="T31" fmla="*/ 3 h 216"/>
                  <a:gd name="T32" fmla="*/ 25 w 281"/>
                  <a:gd name="T33" fmla="*/ 1 h 216"/>
                  <a:gd name="T34" fmla="*/ 19 w 281"/>
                  <a:gd name="T35" fmla="*/ 0 h 216"/>
                  <a:gd name="T36" fmla="*/ 13 w 281"/>
                  <a:gd name="T37" fmla="*/ 0 h 216"/>
                  <a:gd name="T38" fmla="*/ 7 w 281"/>
                  <a:gd name="T39" fmla="*/ 1 h 216"/>
                  <a:gd name="T40" fmla="*/ 2 w 281"/>
                  <a:gd name="T41" fmla="*/ 3 h 216"/>
                  <a:gd name="T42" fmla="*/ 4 w 281"/>
                  <a:gd name="T43" fmla="*/ 3 h 216"/>
                  <a:gd name="T44" fmla="*/ 9 w 281"/>
                  <a:gd name="T45" fmla="*/ 3 h 216"/>
                  <a:gd name="T46" fmla="*/ 14 w 281"/>
                  <a:gd name="T47" fmla="*/ 4 h 216"/>
                  <a:gd name="T48" fmla="*/ 21 w 281"/>
                  <a:gd name="T49" fmla="*/ 6 h 216"/>
                  <a:gd name="T50" fmla="*/ 28 w 281"/>
                  <a:gd name="T51" fmla="*/ 8 h 216"/>
                  <a:gd name="T52" fmla="*/ 33 w 281"/>
                  <a:gd name="T53" fmla="*/ 11 h 216"/>
                  <a:gd name="T54" fmla="*/ 38 w 281"/>
                  <a:gd name="T55" fmla="*/ 13 h 216"/>
                  <a:gd name="T56" fmla="*/ 42 w 281"/>
                  <a:gd name="T57" fmla="*/ 15 h 216"/>
                  <a:gd name="T58" fmla="*/ 46 w 281"/>
                  <a:gd name="T59" fmla="*/ 18 h 216"/>
                  <a:gd name="T60" fmla="*/ 50 w 281"/>
                  <a:gd name="T61" fmla="*/ 20 h 216"/>
                  <a:gd name="T62" fmla="*/ 54 w 281"/>
                  <a:gd name="T63" fmla="*/ 23 h 216"/>
                  <a:gd name="T64" fmla="*/ 60 w 281"/>
                  <a:gd name="T65" fmla="*/ 27 h 216"/>
                  <a:gd name="T66" fmla="*/ 66 w 281"/>
                  <a:gd name="T67" fmla="*/ 32 h 216"/>
                  <a:gd name="T68" fmla="*/ 71 w 281"/>
                  <a:gd name="T69" fmla="*/ 37 h 216"/>
                  <a:gd name="T70" fmla="*/ 76 w 281"/>
                  <a:gd name="T71" fmla="*/ 43 h 216"/>
                  <a:gd name="T72" fmla="*/ 79 w 281"/>
                  <a:gd name="T73" fmla="*/ 49 h 216"/>
                  <a:gd name="T74" fmla="*/ 82 w 281"/>
                  <a:gd name="T75" fmla="*/ 55 h 216"/>
                  <a:gd name="T76" fmla="*/ 84 w 281"/>
                  <a:gd name="T77" fmla="*/ 59 h 216"/>
                  <a:gd name="T78" fmla="*/ 86 w 281"/>
                  <a:gd name="T79" fmla="*/ 63 h 216"/>
                  <a:gd name="T80" fmla="*/ 89 w 281"/>
                  <a:gd name="T81" fmla="*/ 68 h 216"/>
                  <a:gd name="T82" fmla="*/ 91 w 281"/>
                  <a:gd name="T83" fmla="*/ 72 h 216"/>
                  <a:gd name="T84" fmla="*/ 94 w 281"/>
                  <a:gd name="T85" fmla="*/ 72 h 21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281"/>
                  <a:gd name="T130" fmla="*/ 0 h 216"/>
                  <a:gd name="T131" fmla="*/ 281 w 281"/>
                  <a:gd name="T132" fmla="*/ 216 h 21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281" h="216">
                    <a:moveTo>
                      <a:pt x="281" y="216"/>
                    </a:moveTo>
                    <a:lnTo>
                      <a:pt x="277" y="204"/>
                    </a:lnTo>
                    <a:lnTo>
                      <a:pt x="273" y="194"/>
                    </a:lnTo>
                    <a:lnTo>
                      <a:pt x="269" y="183"/>
                    </a:lnTo>
                    <a:lnTo>
                      <a:pt x="263" y="171"/>
                    </a:lnTo>
                    <a:lnTo>
                      <a:pt x="259" y="165"/>
                    </a:lnTo>
                    <a:lnTo>
                      <a:pt x="255" y="158"/>
                    </a:lnTo>
                    <a:lnTo>
                      <a:pt x="251" y="152"/>
                    </a:lnTo>
                    <a:lnTo>
                      <a:pt x="248" y="147"/>
                    </a:lnTo>
                    <a:lnTo>
                      <a:pt x="244" y="141"/>
                    </a:lnTo>
                    <a:lnTo>
                      <a:pt x="240" y="133"/>
                    </a:lnTo>
                    <a:lnTo>
                      <a:pt x="235" y="127"/>
                    </a:lnTo>
                    <a:lnTo>
                      <a:pt x="232" y="122"/>
                    </a:lnTo>
                    <a:lnTo>
                      <a:pt x="226" y="115"/>
                    </a:lnTo>
                    <a:lnTo>
                      <a:pt x="221" y="109"/>
                    </a:lnTo>
                    <a:lnTo>
                      <a:pt x="216" y="101"/>
                    </a:lnTo>
                    <a:lnTo>
                      <a:pt x="210" y="95"/>
                    </a:lnTo>
                    <a:lnTo>
                      <a:pt x="200" y="83"/>
                    </a:lnTo>
                    <a:lnTo>
                      <a:pt x="189" y="72"/>
                    </a:lnTo>
                    <a:lnTo>
                      <a:pt x="182" y="65"/>
                    </a:lnTo>
                    <a:lnTo>
                      <a:pt x="177" y="60"/>
                    </a:lnTo>
                    <a:lnTo>
                      <a:pt x="169" y="54"/>
                    </a:lnTo>
                    <a:lnTo>
                      <a:pt x="164" y="50"/>
                    </a:lnTo>
                    <a:lnTo>
                      <a:pt x="158" y="45"/>
                    </a:lnTo>
                    <a:lnTo>
                      <a:pt x="153" y="40"/>
                    </a:lnTo>
                    <a:lnTo>
                      <a:pt x="146" y="36"/>
                    </a:lnTo>
                    <a:lnTo>
                      <a:pt x="140" y="32"/>
                    </a:lnTo>
                    <a:lnTo>
                      <a:pt x="131" y="26"/>
                    </a:lnTo>
                    <a:lnTo>
                      <a:pt x="122" y="21"/>
                    </a:lnTo>
                    <a:lnTo>
                      <a:pt x="112" y="16"/>
                    </a:lnTo>
                    <a:lnTo>
                      <a:pt x="103" y="13"/>
                    </a:lnTo>
                    <a:lnTo>
                      <a:pt x="92" y="8"/>
                    </a:lnTo>
                    <a:lnTo>
                      <a:pt x="84" y="7"/>
                    </a:lnTo>
                    <a:lnTo>
                      <a:pt x="76" y="3"/>
                    </a:lnTo>
                    <a:lnTo>
                      <a:pt x="67" y="3"/>
                    </a:lnTo>
                    <a:lnTo>
                      <a:pt x="57" y="0"/>
                    </a:lnTo>
                    <a:lnTo>
                      <a:pt x="48" y="0"/>
                    </a:lnTo>
                    <a:lnTo>
                      <a:pt x="39" y="0"/>
                    </a:lnTo>
                    <a:lnTo>
                      <a:pt x="31" y="3"/>
                    </a:lnTo>
                    <a:lnTo>
                      <a:pt x="22" y="3"/>
                    </a:lnTo>
                    <a:lnTo>
                      <a:pt x="14" y="7"/>
                    </a:lnTo>
                    <a:lnTo>
                      <a:pt x="7" y="8"/>
                    </a:lnTo>
                    <a:lnTo>
                      <a:pt x="0" y="13"/>
                    </a:lnTo>
                    <a:lnTo>
                      <a:pt x="13" y="9"/>
                    </a:lnTo>
                    <a:lnTo>
                      <a:pt x="19" y="9"/>
                    </a:lnTo>
                    <a:lnTo>
                      <a:pt x="26" y="9"/>
                    </a:lnTo>
                    <a:lnTo>
                      <a:pt x="34" y="11"/>
                    </a:lnTo>
                    <a:lnTo>
                      <a:pt x="42" y="12"/>
                    </a:lnTo>
                    <a:lnTo>
                      <a:pt x="53" y="16"/>
                    </a:lnTo>
                    <a:lnTo>
                      <a:pt x="62" y="17"/>
                    </a:lnTo>
                    <a:lnTo>
                      <a:pt x="72" y="21"/>
                    </a:lnTo>
                    <a:lnTo>
                      <a:pt x="84" y="25"/>
                    </a:lnTo>
                    <a:lnTo>
                      <a:pt x="95" y="31"/>
                    </a:lnTo>
                    <a:lnTo>
                      <a:pt x="100" y="32"/>
                    </a:lnTo>
                    <a:lnTo>
                      <a:pt x="108" y="35"/>
                    </a:lnTo>
                    <a:lnTo>
                      <a:pt x="113" y="39"/>
                    </a:lnTo>
                    <a:lnTo>
                      <a:pt x="119" y="41"/>
                    </a:lnTo>
                    <a:lnTo>
                      <a:pt x="125" y="45"/>
                    </a:lnTo>
                    <a:lnTo>
                      <a:pt x="131" y="48"/>
                    </a:lnTo>
                    <a:lnTo>
                      <a:pt x="139" y="53"/>
                    </a:lnTo>
                    <a:lnTo>
                      <a:pt x="145" y="57"/>
                    </a:lnTo>
                    <a:lnTo>
                      <a:pt x="150" y="60"/>
                    </a:lnTo>
                    <a:lnTo>
                      <a:pt x="157" y="64"/>
                    </a:lnTo>
                    <a:lnTo>
                      <a:pt x="162" y="69"/>
                    </a:lnTo>
                    <a:lnTo>
                      <a:pt x="169" y="73"/>
                    </a:lnTo>
                    <a:lnTo>
                      <a:pt x="178" y="81"/>
                    </a:lnTo>
                    <a:lnTo>
                      <a:pt x="190" y="88"/>
                    </a:lnTo>
                    <a:lnTo>
                      <a:pt x="198" y="96"/>
                    </a:lnTo>
                    <a:lnTo>
                      <a:pt x="207" y="104"/>
                    </a:lnTo>
                    <a:lnTo>
                      <a:pt x="213" y="111"/>
                    </a:lnTo>
                    <a:lnTo>
                      <a:pt x="221" y="122"/>
                    </a:lnTo>
                    <a:lnTo>
                      <a:pt x="226" y="129"/>
                    </a:lnTo>
                    <a:lnTo>
                      <a:pt x="232" y="139"/>
                    </a:lnTo>
                    <a:lnTo>
                      <a:pt x="237" y="148"/>
                    </a:lnTo>
                    <a:lnTo>
                      <a:pt x="244" y="160"/>
                    </a:lnTo>
                    <a:lnTo>
                      <a:pt x="246" y="165"/>
                    </a:lnTo>
                    <a:lnTo>
                      <a:pt x="249" y="171"/>
                    </a:lnTo>
                    <a:lnTo>
                      <a:pt x="251" y="178"/>
                    </a:lnTo>
                    <a:lnTo>
                      <a:pt x="255" y="184"/>
                    </a:lnTo>
                    <a:lnTo>
                      <a:pt x="258" y="190"/>
                    </a:lnTo>
                    <a:lnTo>
                      <a:pt x="262" y="197"/>
                    </a:lnTo>
                    <a:lnTo>
                      <a:pt x="266" y="204"/>
                    </a:lnTo>
                    <a:lnTo>
                      <a:pt x="271" y="213"/>
                    </a:lnTo>
                    <a:lnTo>
                      <a:pt x="273" y="215"/>
                    </a:lnTo>
                    <a:lnTo>
                      <a:pt x="281" y="21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71" name="Freeform 45"/>
              <p:cNvSpPr>
                <a:spLocks/>
              </p:cNvSpPr>
              <p:nvPr/>
            </p:nvSpPr>
            <p:spPr bwMode="auto">
              <a:xfrm>
                <a:off x="3197" y="2745"/>
                <a:ext cx="31" cy="61"/>
              </a:xfrm>
              <a:custGeom>
                <a:avLst/>
                <a:gdLst>
                  <a:gd name="T0" fmla="*/ 0 w 93"/>
                  <a:gd name="T1" fmla="*/ 61 h 185"/>
                  <a:gd name="T2" fmla="*/ 0 w 93"/>
                  <a:gd name="T3" fmla="*/ 59 h 185"/>
                  <a:gd name="T4" fmla="*/ 2 w 93"/>
                  <a:gd name="T5" fmla="*/ 57 h 185"/>
                  <a:gd name="T6" fmla="*/ 2 w 93"/>
                  <a:gd name="T7" fmla="*/ 55 h 185"/>
                  <a:gd name="T8" fmla="*/ 4 w 93"/>
                  <a:gd name="T9" fmla="*/ 53 h 185"/>
                  <a:gd name="T10" fmla="*/ 5 w 93"/>
                  <a:gd name="T11" fmla="*/ 51 h 185"/>
                  <a:gd name="T12" fmla="*/ 5 w 93"/>
                  <a:gd name="T13" fmla="*/ 49 h 185"/>
                  <a:gd name="T14" fmla="*/ 6 w 93"/>
                  <a:gd name="T15" fmla="*/ 47 h 185"/>
                  <a:gd name="T16" fmla="*/ 8 w 93"/>
                  <a:gd name="T17" fmla="*/ 45 h 185"/>
                  <a:gd name="T18" fmla="*/ 8 w 93"/>
                  <a:gd name="T19" fmla="*/ 43 h 185"/>
                  <a:gd name="T20" fmla="*/ 9 w 93"/>
                  <a:gd name="T21" fmla="*/ 41 h 185"/>
                  <a:gd name="T22" fmla="*/ 10 w 93"/>
                  <a:gd name="T23" fmla="*/ 39 h 185"/>
                  <a:gd name="T24" fmla="*/ 11 w 93"/>
                  <a:gd name="T25" fmla="*/ 37 h 185"/>
                  <a:gd name="T26" fmla="*/ 11 w 93"/>
                  <a:gd name="T27" fmla="*/ 35 h 185"/>
                  <a:gd name="T28" fmla="*/ 13 w 93"/>
                  <a:gd name="T29" fmla="*/ 33 h 185"/>
                  <a:gd name="T30" fmla="*/ 13 w 93"/>
                  <a:gd name="T31" fmla="*/ 31 h 185"/>
                  <a:gd name="T32" fmla="*/ 14 w 93"/>
                  <a:gd name="T33" fmla="*/ 29 h 185"/>
                  <a:gd name="T34" fmla="*/ 15 w 93"/>
                  <a:gd name="T35" fmla="*/ 27 h 185"/>
                  <a:gd name="T36" fmla="*/ 16 w 93"/>
                  <a:gd name="T37" fmla="*/ 25 h 185"/>
                  <a:gd name="T38" fmla="*/ 17 w 93"/>
                  <a:gd name="T39" fmla="*/ 23 h 185"/>
                  <a:gd name="T40" fmla="*/ 18 w 93"/>
                  <a:gd name="T41" fmla="*/ 21 h 185"/>
                  <a:gd name="T42" fmla="*/ 19 w 93"/>
                  <a:gd name="T43" fmla="*/ 17 h 185"/>
                  <a:gd name="T44" fmla="*/ 21 w 93"/>
                  <a:gd name="T45" fmla="*/ 14 h 185"/>
                  <a:gd name="T46" fmla="*/ 23 w 93"/>
                  <a:gd name="T47" fmla="*/ 10 h 185"/>
                  <a:gd name="T48" fmla="*/ 26 w 93"/>
                  <a:gd name="T49" fmla="*/ 6 h 185"/>
                  <a:gd name="T50" fmla="*/ 28 w 93"/>
                  <a:gd name="T51" fmla="*/ 3 h 185"/>
                  <a:gd name="T52" fmla="*/ 31 w 93"/>
                  <a:gd name="T53" fmla="*/ 0 h 185"/>
                  <a:gd name="T54" fmla="*/ 29 w 93"/>
                  <a:gd name="T55" fmla="*/ 2 h 185"/>
                  <a:gd name="T56" fmla="*/ 28 w 93"/>
                  <a:gd name="T57" fmla="*/ 5 h 185"/>
                  <a:gd name="T58" fmla="*/ 27 w 93"/>
                  <a:gd name="T59" fmla="*/ 6 h 185"/>
                  <a:gd name="T60" fmla="*/ 26 w 93"/>
                  <a:gd name="T61" fmla="*/ 8 h 185"/>
                  <a:gd name="T62" fmla="*/ 26 w 93"/>
                  <a:gd name="T63" fmla="*/ 10 h 185"/>
                  <a:gd name="T64" fmla="*/ 25 w 93"/>
                  <a:gd name="T65" fmla="*/ 13 h 185"/>
                  <a:gd name="T66" fmla="*/ 23 w 93"/>
                  <a:gd name="T67" fmla="*/ 15 h 185"/>
                  <a:gd name="T68" fmla="*/ 23 w 93"/>
                  <a:gd name="T69" fmla="*/ 17 h 185"/>
                  <a:gd name="T70" fmla="*/ 21 w 93"/>
                  <a:gd name="T71" fmla="*/ 19 h 185"/>
                  <a:gd name="T72" fmla="*/ 20 w 93"/>
                  <a:gd name="T73" fmla="*/ 22 h 185"/>
                  <a:gd name="T74" fmla="*/ 19 w 93"/>
                  <a:gd name="T75" fmla="*/ 25 h 185"/>
                  <a:gd name="T76" fmla="*/ 18 w 93"/>
                  <a:gd name="T77" fmla="*/ 28 h 185"/>
                  <a:gd name="T78" fmla="*/ 17 w 93"/>
                  <a:gd name="T79" fmla="*/ 30 h 185"/>
                  <a:gd name="T80" fmla="*/ 16 w 93"/>
                  <a:gd name="T81" fmla="*/ 33 h 185"/>
                  <a:gd name="T82" fmla="*/ 15 w 93"/>
                  <a:gd name="T83" fmla="*/ 36 h 185"/>
                  <a:gd name="T84" fmla="*/ 14 w 93"/>
                  <a:gd name="T85" fmla="*/ 38 h 185"/>
                  <a:gd name="T86" fmla="*/ 13 w 93"/>
                  <a:gd name="T87" fmla="*/ 41 h 185"/>
                  <a:gd name="T88" fmla="*/ 11 w 93"/>
                  <a:gd name="T89" fmla="*/ 43 h 185"/>
                  <a:gd name="T90" fmla="*/ 10 w 93"/>
                  <a:gd name="T91" fmla="*/ 46 h 185"/>
                  <a:gd name="T92" fmla="*/ 9 w 93"/>
                  <a:gd name="T93" fmla="*/ 48 h 185"/>
                  <a:gd name="T94" fmla="*/ 8 w 93"/>
                  <a:gd name="T95" fmla="*/ 50 h 185"/>
                  <a:gd name="T96" fmla="*/ 8 w 93"/>
                  <a:gd name="T97" fmla="*/ 52 h 185"/>
                  <a:gd name="T98" fmla="*/ 5 w 93"/>
                  <a:gd name="T99" fmla="*/ 55 h 185"/>
                  <a:gd name="T100" fmla="*/ 3 w 93"/>
                  <a:gd name="T101" fmla="*/ 58 h 185"/>
                  <a:gd name="T102" fmla="*/ 1 w 93"/>
                  <a:gd name="T103" fmla="*/ 60 h 185"/>
                  <a:gd name="T104" fmla="*/ 0 w 93"/>
                  <a:gd name="T105" fmla="*/ 61 h 185"/>
                  <a:gd name="T106" fmla="*/ 0 w 93"/>
                  <a:gd name="T107" fmla="*/ 61 h 185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93"/>
                  <a:gd name="T163" fmla="*/ 0 h 185"/>
                  <a:gd name="T164" fmla="*/ 93 w 93"/>
                  <a:gd name="T165" fmla="*/ 185 h 185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93" h="185">
                    <a:moveTo>
                      <a:pt x="0" y="185"/>
                    </a:moveTo>
                    <a:lnTo>
                      <a:pt x="1" y="178"/>
                    </a:lnTo>
                    <a:lnTo>
                      <a:pt x="5" y="173"/>
                    </a:lnTo>
                    <a:lnTo>
                      <a:pt x="7" y="167"/>
                    </a:lnTo>
                    <a:lnTo>
                      <a:pt x="11" y="161"/>
                    </a:lnTo>
                    <a:lnTo>
                      <a:pt x="14" y="154"/>
                    </a:lnTo>
                    <a:lnTo>
                      <a:pt x="16" y="149"/>
                    </a:lnTo>
                    <a:lnTo>
                      <a:pt x="19" y="143"/>
                    </a:lnTo>
                    <a:lnTo>
                      <a:pt x="23" y="136"/>
                    </a:lnTo>
                    <a:lnTo>
                      <a:pt x="24" y="130"/>
                    </a:lnTo>
                    <a:lnTo>
                      <a:pt x="27" y="125"/>
                    </a:lnTo>
                    <a:lnTo>
                      <a:pt x="29" y="119"/>
                    </a:lnTo>
                    <a:lnTo>
                      <a:pt x="32" y="112"/>
                    </a:lnTo>
                    <a:lnTo>
                      <a:pt x="34" y="106"/>
                    </a:lnTo>
                    <a:lnTo>
                      <a:pt x="38" y="101"/>
                    </a:lnTo>
                    <a:lnTo>
                      <a:pt x="39" y="94"/>
                    </a:lnTo>
                    <a:lnTo>
                      <a:pt x="43" y="89"/>
                    </a:lnTo>
                    <a:lnTo>
                      <a:pt x="46" y="82"/>
                    </a:lnTo>
                    <a:lnTo>
                      <a:pt x="47" y="75"/>
                    </a:lnTo>
                    <a:lnTo>
                      <a:pt x="50" y="70"/>
                    </a:lnTo>
                    <a:lnTo>
                      <a:pt x="54" y="65"/>
                    </a:lnTo>
                    <a:lnTo>
                      <a:pt x="57" y="52"/>
                    </a:lnTo>
                    <a:lnTo>
                      <a:pt x="64" y="42"/>
                    </a:lnTo>
                    <a:lnTo>
                      <a:pt x="70" y="31"/>
                    </a:lnTo>
                    <a:lnTo>
                      <a:pt x="77" y="19"/>
                    </a:lnTo>
                    <a:lnTo>
                      <a:pt x="84" y="10"/>
                    </a:lnTo>
                    <a:lnTo>
                      <a:pt x="93" y="0"/>
                    </a:lnTo>
                    <a:lnTo>
                      <a:pt x="88" y="5"/>
                    </a:lnTo>
                    <a:lnTo>
                      <a:pt x="84" y="14"/>
                    </a:lnTo>
                    <a:lnTo>
                      <a:pt x="80" y="19"/>
                    </a:lnTo>
                    <a:lnTo>
                      <a:pt x="78" y="24"/>
                    </a:lnTo>
                    <a:lnTo>
                      <a:pt x="77" y="31"/>
                    </a:lnTo>
                    <a:lnTo>
                      <a:pt x="74" y="38"/>
                    </a:lnTo>
                    <a:lnTo>
                      <a:pt x="70" y="45"/>
                    </a:lnTo>
                    <a:lnTo>
                      <a:pt x="68" y="51"/>
                    </a:lnTo>
                    <a:lnTo>
                      <a:pt x="64" y="59"/>
                    </a:lnTo>
                    <a:lnTo>
                      <a:pt x="61" y="68"/>
                    </a:lnTo>
                    <a:lnTo>
                      <a:pt x="57" y="75"/>
                    </a:lnTo>
                    <a:lnTo>
                      <a:pt x="54" y="84"/>
                    </a:lnTo>
                    <a:lnTo>
                      <a:pt x="51" y="92"/>
                    </a:lnTo>
                    <a:lnTo>
                      <a:pt x="48" y="101"/>
                    </a:lnTo>
                    <a:lnTo>
                      <a:pt x="45" y="108"/>
                    </a:lnTo>
                    <a:lnTo>
                      <a:pt x="41" y="116"/>
                    </a:lnTo>
                    <a:lnTo>
                      <a:pt x="38" y="124"/>
                    </a:lnTo>
                    <a:lnTo>
                      <a:pt x="34" y="131"/>
                    </a:lnTo>
                    <a:lnTo>
                      <a:pt x="30" y="138"/>
                    </a:lnTo>
                    <a:lnTo>
                      <a:pt x="28" y="145"/>
                    </a:lnTo>
                    <a:lnTo>
                      <a:pt x="24" y="152"/>
                    </a:lnTo>
                    <a:lnTo>
                      <a:pt x="23" y="159"/>
                    </a:lnTo>
                    <a:lnTo>
                      <a:pt x="15" y="168"/>
                    </a:lnTo>
                    <a:lnTo>
                      <a:pt x="9" y="177"/>
                    </a:lnTo>
                    <a:lnTo>
                      <a:pt x="4" y="182"/>
                    </a:lnTo>
                    <a:lnTo>
                      <a:pt x="0" y="18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72" name="Freeform 46"/>
              <p:cNvSpPr>
                <a:spLocks/>
              </p:cNvSpPr>
              <p:nvPr/>
            </p:nvSpPr>
            <p:spPr bwMode="auto">
              <a:xfrm>
                <a:off x="3007" y="2585"/>
                <a:ext cx="167" cy="130"/>
              </a:xfrm>
              <a:custGeom>
                <a:avLst/>
                <a:gdLst>
                  <a:gd name="T0" fmla="*/ 166 w 501"/>
                  <a:gd name="T1" fmla="*/ 53 h 391"/>
                  <a:gd name="T2" fmla="*/ 165 w 501"/>
                  <a:gd name="T3" fmla="*/ 43 h 391"/>
                  <a:gd name="T4" fmla="*/ 163 w 501"/>
                  <a:gd name="T5" fmla="*/ 35 h 391"/>
                  <a:gd name="T6" fmla="*/ 160 w 501"/>
                  <a:gd name="T7" fmla="*/ 26 h 391"/>
                  <a:gd name="T8" fmla="*/ 151 w 501"/>
                  <a:gd name="T9" fmla="*/ 14 h 391"/>
                  <a:gd name="T10" fmla="*/ 141 w 501"/>
                  <a:gd name="T11" fmla="*/ 5 h 391"/>
                  <a:gd name="T12" fmla="*/ 130 w 501"/>
                  <a:gd name="T13" fmla="*/ 1 h 391"/>
                  <a:gd name="T14" fmla="*/ 121 w 501"/>
                  <a:gd name="T15" fmla="*/ 5 h 391"/>
                  <a:gd name="T16" fmla="*/ 108 w 501"/>
                  <a:gd name="T17" fmla="*/ 15 h 391"/>
                  <a:gd name="T18" fmla="*/ 119 w 501"/>
                  <a:gd name="T19" fmla="*/ 20 h 391"/>
                  <a:gd name="T20" fmla="*/ 114 w 501"/>
                  <a:gd name="T21" fmla="*/ 27 h 391"/>
                  <a:gd name="T22" fmla="*/ 106 w 501"/>
                  <a:gd name="T23" fmla="*/ 24 h 391"/>
                  <a:gd name="T24" fmla="*/ 108 w 501"/>
                  <a:gd name="T25" fmla="*/ 31 h 391"/>
                  <a:gd name="T26" fmla="*/ 120 w 501"/>
                  <a:gd name="T27" fmla="*/ 39 h 391"/>
                  <a:gd name="T28" fmla="*/ 126 w 501"/>
                  <a:gd name="T29" fmla="*/ 49 h 391"/>
                  <a:gd name="T30" fmla="*/ 103 w 501"/>
                  <a:gd name="T31" fmla="*/ 39 h 391"/>
                  <a:gd name="T32" fmla="*/ 111 w 501"/>
                  <a:gd name="T33" fmla="*/ 50 h 391"/>
                  <a:gd name="T34" fmla="*/ 114 w 501"/>
                  <a:gd name="T35" fmla="*/ 59 h 391"/>
                  <a:gd name="T36" fmla="*/ 116 w 501"/>
                  <a:gd name="T37" fmla="*/ 67 h 391"/>
                  <a:gd name="T38" fmla="*/ 114 w 501"/>
                  <a:gd name="T39" fmla="*/ 78 h 391"/>
                  <a:gd name="T40" fmla="*/ 105 w 501"/>
                  <a:gd name="T41" fmla="*/ 87 h 391"/>
                  <a:gd name="T42" fmla="*/ 96 w 501"/>
                  <a:gd name="T43" fmla="*/ 89 h 391"/>
                  <a:gd name="T44" fmla="*/ 84 w 501"/>
                  <a:gd name="T45" fmla="*/ 88 h 391"/>
                  <a:gd name="T46" fmla="*/ 69 w 501"/>
                  <a:gd name="T47" fmla="*/ 82 h 391"/>
                  <a:gd name="T48" fmla="*/ 61 w 501"/>
                  <a:gd name="T49" fmla="*/ 77 h 391"/>
                  <a:gd name="T50" fmla="*/ 52 w 501"/>
                  <a:gd name="T51" fmla="*/ 72 h 391"/>
                  <a:gd name="T52" fmla="*/ 43 w 501"/>
                  <a:gd name="T53" fmla="*/ 67 h 391"/>
                  <a:gd name="T54" fmla="*/ 33 w 501"/>
                  <a:gd name="T55" fmla="*/ 62 h 391"/>
                  <a:gd name="T56" fmla="*/ 24 w 501"/>
                  <a:gd name="T57" fmla="*/ 57 h 391"/>
                  <a:gd name="T58" fmla="*/ 28 w 501"/>
                  <a:gd name="T59" fmla="*/ 62 h 391"/>
                  <a:gd name="T60" fmla="*/ 36 w 501"/>
                  <a:gd name="T61" fmla="*/ 68 h 391"/>
                  <a:gd name="T62" fmla="*/ 30 w 501"/>
                  <a:gd name="T63" fmla="*/ 70 h 391"/>
                  <a:gd name="T64" fmla="*/ 34 w 501"/>
                  <a:gd name="T65" fmla="*/ 71 h 391"/>
                  <a:gd name="T66" fmla="*/ 41 w 501"/>
                  <a:gd name="T67" fmla="*/ 76 h 391"/>
                  <a:gd name="T68" fmla="*/ 33 w 501"/>
                  <a:gd name="T69" fmla="*/ 75 h 391"/>
                  <a:gd name="T70" fmla="*/ 21 w 501"/>
                  <a:gd name="T71" fmla="*/ 71 h 391"/>
                  <a:gd name="T72" fmla="*/ 12 w 501"/>
                  <a:gd name="T73" fmla="*/ 70 h 391"/>
                  <a:gd name="T74" fmla="*/ 8 w 501"/>
                  <a:gd name="T75" fmla="*/ 74 h 391"/>
                  <a:gd name="T76" fmla="*/ 16 w 501"/>
                  <a:gd name="T77" fmla="*/ 81 h 391"/>
                  <a:gd name="T78" fmla="*/ 25 w 501"/>
                  <a:gd name="T79" fmla="*/ 86 h 391"/>
                  <a:gd name="T80" fmla="*/ 34 w 501"/>
                  <a:gd name="T81" fmla="*/ 94 h 391"/>
                  <a:gd name="T82" fmla="*/ 25 w 501"/>
                  <a:gd name="T83" fmla="*/ 91 h 391"/>
                  <a:gd name="T84" fmla="*/ 16 w 501"/>
                  <a:gd name="T85" fmla="*/ 86 h 391"/>
                  <a:gd name="T86" fmla="*/ 7 w 501"/>
                  <a:gd name="T87" fmla="*/ 83 h 391"/>
                  <a:gd name="T88" fmla="*/ 2 w 501"/>
                  <a:gd name="T89" fmla="*/ 88 h 391"/>
                  <a:gd name="T90" fmla="*/ 15 w 501"/>
                  <a:gd name="T91" fmla="*/ 99 h 391"/>
                  <a:gd name="T92" fmla="*/ 28 w 501"/>
                  <a:gd name="T93" fmla="*/ 107 h 391"/>
                  <a:gd name="T94" fmla="*/ 41 w 501"/>
                  <a:gd name="T95" fmla="*/ 114 h 391"/>
                  <a:gd name="T96" fmla="*/ 53 w 501"/>
                  <a:gd name="T97" fmla="*/ 119 h 391"/>
                  <a:gd name="T98" fmla="*/ 64 w 501"/>
                  <a:gd name="T99" fmla="*/ 124 h 391"/>
                  <a:gd name="T100" fmla="*/ 75 w 501"/>
                  <a:gd name="T101" fmla="*/ 127 h 391"/>
                  <a:gd name="T102" fmla="*/ 85 w 501"/>
                  <a:gd name="T103" fmla="*/ 128 h 391"/>
                  <a:gd name="T104" fmla="*/ 94 w 501"/>
                  <a:gd name="T105" fmla="*/ 130 h 391"/>
                  <a:gd name="T106" fmla="*/ 103 w 501"/>
                  <a:gd name="T107" fmla="*/ 130 h 391"/>
                  <a:gd name="T108" fmla="*/ 116 w 501"/>
                  <a:gd name="T109" fmla="*/ 129 h 391"/>
                  <a:gd name="T110" fmla="*/ 127 w 501"/>
                  <a:gd name="T111" fmla="*/ 127 h 391"/>
                  <a:gd name="T112" fmla="*/ 136 w 501"/>
                  <a:gd name="T113" fmla="*/ 124 h 391"/>
                  <a:gd name="T114" fmla="*/ 149 w 501"/>
                  <a:gd name="T115" fmla="*/ 112 h 391"/>
                  <a:gd name="T116" fmla="*/ 157 w 501"/>
                  <a:gd name="T117" fmla="*/ 99 h 391"/>
                  <a:gd name="T118" fmla="*/ 160 w 501"/>
                  <a:gd name="T119" fmla="*/ 91 h 391"/>
                  <a:gd name="T120" fmla="*/ 163 w 501"/>
                  <a:gd name="T121" fmla="*/ 82 h 391"/>
                  <a:gd name="T122" fmla="*/ 165 w 501"/>
                  <a:gd name="T123" fmla="*/ 73 h 391"/>
                  <a:gd name="T124" fmla="*/ 167 w 501"/>
                  <a:gd name="T125" fmla="*/ 64 h 39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501"/>
                  <a:gd name="T190" fmla="*/ 0 h 391"/>
                  <a:gd name="T191" fmla="*/ 501 w 501"/>
                  <a:gd name="T192" fmla="*/ 391 h 391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501" h="391">
                    <a:moveTo>
                      <a:pt x="501" y="182"/>
                    </a:moveTo>
                    <a:lnTo>
                      <a:pt x="500" y="176"/>
                    </a:lnTo>
                    <a:lnTo>
                      <a:pt x="499" y="168"/>
                    </a:lnTo>
                    <a:lnTo>
                      <a:pt x="497" y="158"/>
                    </a:lnTo>
                    <a:lnTo>
                      <a:pt x="496" y="149"/>
                    </a:lnTo>
                    <a:lnTo>
                      <a:pt x="495" y="141"/>
                    </a:lnTo>
                    <a:lnTo>
                      <a:pt x="494" y="135"/>
                    </a:lnTo>
                    <a:lnTo>
                      <a:pt x="494" y="128"/>
                    </a:lnTo>
                    <a:lnTo>
                      <a:pt x="492" y="123"/>
                    </a:lnTo>
                    <a:lnTo>
                      <a:pt x="491" y="117"/>
                    </a:lnTo>
                    <a:lnTo>
                      <a:pt x="490" y="111"/>
                    </a:lnTo>
                    <a:lnTo>
                      <a:pt x="488" y="104"/>
                    </a:lnTo>
                    <a:lnTo>
                      <a:pt x="487" y="100"/>
                    </a:lnTo>
                    <a:lnTo>
                      <a:pt x="485" y="93"/>
                    </a:lnTo>
                    <a:lnTo>
                      <a:pt x="482" y="85"/>
                    </a:lnTo>
                    <a:lnTo>
                      <a:pt x="479" y="79"/>
                    </a:lnTo>
                    <a:lnTo>
                      <a:pt x="477" y="72"/>
                    </a:lnTo>
                    <a:lnTo>
                      <a:pt x="469" y="61"/>
                    </a:lnTo>
                    <a:lnTo>
                      <a:pt x="463" y="52"/>
                    </a:lnTo>
                    <a:lnTo>
                      <a:pt x="454" y="42"/>
                    </a:lnTo>
                    <a:lnTo>
                      <a:pt x="446" y="34"/>
                    </a:lnTo>
                    <a:lnTo>
                      <a:pt x="438" y="28"/>
                    </a:lnTo>
                    <a:lnTo>
                      <a:pt x="431" y="23"/>
                    </a:lnTo>
                    <a:lnTo>
                      <a:pt x="422" y="16"/>
                    </a:lnTo>
                    <a:lnTo>
                      <a:pt x="414" y="13"/>
                    </a:lnTo>
                    <a:lnTo>
                      <a:pt x="406" y="9"/>
                    </a:lnTo>
                    <a:lnTo>
                      <a:pt x="400" y="6"/>
                    </a:lnTo>
                    <a:lnTo>
                      <a:pt x="390" y="2"/>
                    </a:lnTo>
                    <a:lnTo>
                      <a:pt x="386" y="0"/>
                    </a:lnTo>
                    <a:lnTo>
                      <a:pt x="381" y="1"/>
                    </a:lnTo>
                    <a:lnTo>
                      <a:pt x="373" y="6"/>
                    </a:lnTo>
                    <a:lnTo>
                      <a:pt x="363" y="14"/>
                    </a:lnTo>
                    <a:lnTo>
                      <a:pt x="352" y="24"/>
                    </a:lnTo>
                    <a:lnTo>
                      <a:pt x="340" y="33"/>
                    </a:lnTo>
                    <a:lnTo>
                      <a:pt x="331" y="41"/>
                    </a:lnTo>
                    <a:lnTo>
                      <a:pt x="323" y="46"/>
                    </a:lnTo>
                    <a:lnTo>
                      <a:pt x="322" y="48"/>
                    </a:lnTo>
                    <a:lnTo>
                      <a:pt x="369" y="49"/>
                    </a:lnTo>
                    <a:lnTo>
                      <a:pt x="365" y="49"/>
                    </a:lnTo>
                    <a:lnTo>
                      <a:pt x="358" y="60"/>
                    </a:lnTo>
                    <a:lnTo>
                      <a:pt x="352" y="65"/>
                    </a:lnTo>
                    <a:lnTo>
                      <a:pt x="349" y="71"/>
                    </a:lnTo>
                    <a:lnTo>
                      <a:pt x="345" y="76"/>
                    </a:lnTo>
                    <a:lnTo>
                      <a:pt x="343" y="80"/>
                    </a:lnTo>
                    <a:lnTo>
                      <a:pt x="338" y="77"/>
                    </a:lnTo>
                    <a:lnTo>
                      <a:pt x="328" y="74"/>
                    </a:lnTo>
                    <a:lnTo>
                      <a:pt x="322" y="71"/>
                    </a:lnTo>
                    <a:lnTo>
                      <a:pt x="318" y="72"/>
                    </a:lnTo>
                    <a:lnTo>
                      <a:pt x="315" y="76"/>
                    </a:lnTo>
                    <a:lnTo>
                      <a:pt x="315" y="83"/>
                    </a:lnTo>
                    <a:lnTo>
                      <a:pt x="319" y="88"/>
                    </a:lnTo>
                    <a:lnTo>
                      <a:pt x="323" y="94"/>
                    </a:lnTo>
                    <a:lnTo>
                      <a:pt x="329" y="98"/>
                    </a:lnTo>
                    <a:lnTo>
                      <a:pt x="336" y="103"/>
                    </a:lnTo>
                    <a:lnTo>
                      <a:pt x="347" y="109"/>
                    </a:lnTo>
                    <a:lnTo>
                      <a:pt x="359" y="117"/>
                    </a:lnTo>
                    <a:lnTo>
                      <a:pt x="369" y="123"/>
                    </a:lnTo>
                    <a:lnTo>
                      <a:pt x="377" y="134"/>
                    </a:lnTo>
                    <a:lnTo>
                      <a:pt x="378" y="140"/>
                    </a:lnTo>
                    <a:lnTo>
                      <a:pt x="379" y="148"/>
                    </a:lnTo>
                    <a:lnTo>
                      <a:pt x="379" y="155"/>
                    </a:lnTo>
                    <a:lnTo>
                      <a:pt x="379" y="165"/>
                    </a:lnTo>
                    <a:lnTo>
                      <a:pt x="315" y="111"/>
                    </a:lnTo>
                    <a:lnTo>
                      <a:pt x="308" y="118"/>
                    </a:lnTo>
                    <a:lnTo>
                      <a:pt x="315" y="127"/>
                    </a:lnTo>
                    <a:lnTo>
                      <a:pt x="326" y="139"/>
                    </a:lnTo>
                    <a:lnTo>
                      <a:pt x="329" y="144"/>
                    </a:lnTo>
                    <a:lnTo>
                      <a:pt x="332" y="150"/>
                    </a:lnTo>
                    <a:lnTo>
                      <a:pt x="336" y="156"/>
                    </a:lnTo>
                    <a:lnTo>
                      <a:pt x="338" y="164"/>
                    </a:lnTo>
                    <a:lnTo>
                      <a:pt x="341" y="169"/>
                    </a:lnTo>
                    <a:lnTo>
                      <a:pt x="343" y="176"/>
                    </a:lnTo>
                    <a:lnTo>
                      <a:pt x="345" y="182"/>
                    </a:lnTo>
                    <a:lnTo>
                      <a:pt x="347" y="188"/>
                    </a:lnTo>
                    <a:lnTo>
                      <a:pt x="347" y="196"/>
                    </a:lnTo>
                    <a:lnTo>
                      <a:pt x="347" y="202"/>
                    </a:lnTo>
                    <a:lnTo>
                      <a:pt x="347" y="209"/>
                    </a:lnTo>
                    <a:lnTo>
                      <a:pt x="349" y="215"/>
                    </a:lnTo>
                    <a:lnTo>
                      <a:pt x="346" y="225"/>
                    </a:lnTo>
                    <a:lnTo>
                      <a:pt x="341" y="235"/>
                    </a:lnTo>
                    <a:lnTo>
                      <a:pt x="335" y="246"/>
                    </a:lnTo>
                    <a:lnTo>
                      <a:pt x="328" y="255"/>
                    </a:lnTo>
                    <a:lnTo>
                      <a:pt x="322" y="258"/>
                    </a:lnTo>
                    <a:lnTo>
                      <a:pt x="315" y="261"/>
                    </a:lnTo>
                    <a:lnTo>
                      <a:pt x="309" y="264"/>
                    </a:lnTo>
                    <a:lnTo>
                      <a:pt x="304" y="266"/>
                    </a:lnTo>
                    <a:lnTo>
                      <a:pt x="295" y="267"/>
                    </a:lnTo>
                    <a:lnTo>
                      <a:pt x="287" y="269"/>
                    </a:lnTo>
                    <a:lnTo>
                      <a:pt x="278" y="269"/>
                    </a:lnTo>
                    <a:lnTo>
                      <a:pt x="270" y="269"/>
                    </a:lnTo>
                    <a:lnTo>
                      <a:pt x="261" y="266"/>
                    </a:lnTo>
                    <a:lnTo>
                      <a:pt x="252" y="265"/>
                    </a:lnTo>
                    <a:lnTo>
                      <a:pt x="241" y="260"/>
                    </a:lnTo>
                    <a:lnTo>
                      <a:pt x="231" y="257"/>
                    </a:lnTo>
                    <a:lnTo>
                      <a:pt x="219" y="251"/>
                    </a:lnTo>
                    <a:lnTo>
                      <a:pt x="208" y="246"/>
                    </a:lnTo>
                    <a:lnTo>
                      <a:pt x="201" y="243"/>
                    </a:lnTo>
                    <a:lnTo>
                      <a:pt x="195" y="239"/>
                    </a:lnTo>
                    <a:lnTo>
                      <a:pt x="188" y="235"/>
                    </a:lnTo>
                    <a:lnTo>
                      <a:pt x="183" y="233"/>
                    </a:lnTo>
                    <a:lnTo>
                      <a:pt x="176" y="228"/>
                    </a:lnTo>
                    <a:lnTo>
                      <a:pt x="168" y="225"/>
                    </a:lnTo>
                    <a:lnTo>
                      <a:pt x="161" y="220"/>
                    </a:lnTo>
                    <a:lnTo>
                      <a:pt x="155" y="218"/>
                    </a:lnTo>
                    <a:lnTo>
                      <a:pt x="149" y="213"/>
                    </a:lnTo>
                    <a:lnTo>
                      <a:pt x="142" y="210"/>
                    </a:lnTo>
                    <a:lnTo>
                      <a:pt x="136" y="205"/>
                    </a:lnTo>
                    <a:lnTo>
                      <a:pt x="129" y="202"/>
                    </a:lnTo>
                    <a:lnTo>
                      <a:pt x="122" y="197"/>
                    </a:lnTo>
                    <a:lnTo>
                      <a:pt x="114" y="193"/>
                    </a:lnTo>
                    <a:lnTo>
                      <a:pt x="106" y="188"/>
                    </a:lnTo>
                    <a:lnTo>
                      <a:pt x="100" y="186"/>
                    </a:lnTo>
                    <a:lnTo>
                      <a:pt x="92" y="181"/>
                    </a:lnTo>
                    <a:lnTo>
                      <a:pt x="86" y="178"/>
                    </a:lnTo>
                    <a:lnTo>
                      <a:pt x="79" y="174"/>
                    </a:lnTo>
                    <a:lnTo>
                      <a:pt x="73" y="172"/>
                    </a:lnTo>
                    <a:lnTo>
                      <a:pt x="59" y="174"/>
                    </a:lnTo>
                    <a:lnTo>
                      <a:pt x="67" y="178"/>
                    </a:lnTo>
                    <a:lnTo>
                      <a:pt x="76" y="182"/>
                    </a:lnTo>
                    <a:lnTo>
                      <a:pt x="85" y="187"/>
                    </a:lnTo>
                    <a:lnTo>
                      <a:pt x="93" y="191"/>
                    </a:lnTo>
                    <a:lnTo>
                      <a:pt x="99" y="195"/>
                    </a:lnTo>
                    <a:lnTo>
                      <a:pt x="106" y="200"/>
                    </a:lnTo>
                    <a:lnTo>
                      <a:pt x="108" y="204"/>
                    </a:lnTo>
                    <a:lnTo>
                      <a:pt x="109" y="211"/>
                    </a:lnTo>
                    <a:lnTo>
                      <a:pt x="102" y="211"/>
                    </a:lnTo>
                    <a:lnTo>
                      <a:pt x="97" y="211"/>
                    </a:lnTo>
                    <a:lnTo>
                      <a:pt x="91" y="211"/>
                    </a:lnTo>
                    <a:lnTo>
                      <a:pt x="85" y="213"/>
                    </a:lnTo>
                    <a:lnTo>
                      <a:pt x="88" y="213"/>
                    </a:lnTo>
                    <a:lnTo>
                      <a:pt x="95" y="214"/>
                    </a:lnTo>
                    <a:lnTo>
                      <a:pt x="102" y="215"/>
                    </a:lnTo>
                    <a:lnTo>
                      <a:pt x="111" y="219"/>
                    </a:lnTo>
                    <a:lnTo>
                      <a:pt x="117" y="220"/>
                    </a:lnTo>
                    <a:lnTo>
                      <a:pt x="122" y="224"/>
                    </a:lnTo>
                    <a:lnTo>
                      <a:pt x="122" y="228"/>
                    </a:lnTo>
                    <a:lnTo>
                      <a:pt x="118" y="233"/>
                    </a:lnTo>
                    <a:lnTo>
                      <a:pt x="111" y="229"/>
                    </a:lnTo>
                    <a:lnTo>
                      <a:pt x="106" y="227"/>
                    </a:lnTo>
                    <a:lnTo>
                      <a:pt x="99" y="225"/>
                    </a:lnTo>
                    <a:lnTo>
                      <a:pt x="93" y="223"/>
                    </a:lnTo>
                    <a:lnTo>
                      <a:pt x="82" y="219"/>
                    </a:lnTo>
                    <a:lnTo>
                      <a:pt x="70" y="218"/>
                    </a:lnTo>
                    <a:lnTo>
                      <a:pt x="64" y="215"/>
                    </a:lnTo>
                    <a:lnTo>
                      <a:pt x="59" y="214"/>
                    </a:lnTo>
                    <a:lnTo>
                      <a:pt x="52" y="213"/>
                    </a:lnTo>
                    <a:lnTo>
                      <a:pt x="46" y="213"/>
                    </a:lnTo>
                    <a:lnTo>
                      <a:pt x="35" y="211"/>
                    </a:lnTo>
                    <a:lnTo>
                      <a:pt x="23" y="211"/>
                    </a:lnTo>
                    <a:lnTo>
                      <a:pt x="9" y="219"/>
                    </a:lnTo>
                    <a:lnTo>
                      <a:pt x="17" y="220"/>
                    </a:lnTo>
                    <a:lnTo>
                      <a:pt x="23" y="224"/>
                    </a:lnTo>
                    <a:lnTo>
                      <a:pt x="28" y="227"/>
                    </a:lnTo>
                    <a:lnTo>
                      <a:pt x="35" y="230"/>
                    </a:lnTo>
                    <a:lnTo>
                      <a:pt x="41" y="237"/>
                    </a:lnTo>
                    <a:lnTo>
                      <a:pt x="49" y="243"/>
                    </a:lnTo>
                    <a:lnTo>
                      <a:pt x="54" y="249"/>
                    </a:lnTo>
                    <a:lnTo>
                      <a:pt x="64" y="255"/>
                    </a:lnTo>
                    <a:lnTo>
                      <a:pt x="68" y="257"/>
                    </a:lnTo>
                    <a:lnTo>
                      <a:pt x="76" y="258"/>
                    </a:lnTo>
                    <a:lnTo>
                      <a:pt x="85" y="261"/>
                    </a:lnTo>
                    <a:lnTo>
                      <a:pt x="96" y="264"/>
                    </a:lnTo>
                    <a:lnTo>
                      <a:pt x="109" y="285"/>
                    </a:lnTo>
                    <a:lnTo>
                      <a:pt x="102" y="284"/>
                    </a:lnTo>
                    <a:lnTo>
                      <a:pt x="96" y="283"/>
                    </a:lnTo>
                    <a:lnTo>
                      <a:pt x="90" y="280"/>
                    </a:lnTo>
                    <a:lnTo>
                      <a:pt x="83" y="278"/>
                    </a:lnTo>
                    <a:lnTo>
                      <a:pt x="76" y="274"/>
                    </a:lnTo>
                    <a:lnTo>
                      <a:pt x="69" y="270"/>
                    </a:lnTo>
                    <a:lnTo>
                      <a:pt x="63" y="266"/>
                    </a:lnTo>
                    <a:lnTo>
                      <a:pt x="56" y="264"/>
                    </a:lnTo>
                    <a:lnTo>
                      <a:pt x="49" y="258"/>
                    </a:lnTo>
                    <a:lnTo>
                      <a:pt x="42" y="256"/>
                    </a:lnTo>
                    <a:lnTo>
                      <a:pt x="36" y="252"/>
                    </a:lnTo>
                    <a:lnTo>
                      <a:pt x="28" y="251"/>
                    </a:lnTo>
                    <a:lnTo>
                      <a:pt x="20" y="251"/>
                    </a:lnTo>
                    <a:lnTo>
                      <a:pt x="14" y="251"/>
                    </a:lnTo>
                    <a:lnTo>
                      <a:pt x="6" y="251"/>
                    </a:lnTo>
                    <a:lnTo>
                      <a:pt x="0" y="256"/>
                    </a:lnTo>
                    <a:lnTo>
                      <a:pt x="6" y="266"/>
                    </a:lnTo>
                    <a:lnTo>
                      <a:pt x="14" y="274"/>
                    </a:lnTo>
                    <a:lnTo>
                      <a:pt x="24" y="281"/>
                    </a:lnTo>
                    <a:lnTo>
                      <a:pt x="35" y="289"/>
                    </a:lnTo>
                    <a:lnTo>
                      <a:pt x="45" y="297"/>
                    </a:lnTo>
                    <a:lnTo>
                      <a:pt x="55" y="303"/>
                    </a:lnTo>
                    <a:lnTo>
                      <a:pt x="65" y="309"/>
                    </a:lnTo>
                    <a:lnTo>
                      <a:pt x="74" y="316"/>
                    </a:lnTo>
                    <a:lnTo>
                      <a:pt x="85" y="322"/>
                    </a:lnTo>
                    <a:lnTo>
                      <a:pt x="93" y="327"/>
                    </a:lnTo>
                    <a:lnTo>
                      <a:pt x="104" y="332"/>
                    </a:lnTo>
                    <a:lnTo>
                      <a:pt x="114" y="337"/>
                    </a:lnTo>
                    <a:lnTo>
                      <a:pt x="123" y="344"/>
                    </a:lnTo>
                    <a:lnTo>
                      <a:pt x="132" y="346"/>
                    </a:lnTo>
                    <a:lnTo>
                      <a:pt x="141" y="351"/>
                    </a:lnTo>
                    <a:lnTo>
                      <a:pt x="150" y="354"/>
                    </a:lnTo>
                    <a:lnTo>
                      <a:pt x="159" y="359"/>
                    </a:lnTo>
                    <a:lnTo>
                      <a:pt x="168" y="362"/>
                    </a:lnTo>
                    <a:lnTo>
                      <a:pt x="177" y="365"/>
                    </a:lnTo>
                    <a:lnTo>
                      <a:pt x="185" y="368"/>
                    </a:lnTo>
                    <a:lnTo>
                      <a:pt x="193" y="372"/>
                    </a:lnTo>
                    <a:lnTo>
                      <a:pt x="201" y="373"/>
                    </a:lnTo>
                    <a:lnTo>
                      <a:pt x="209" y="376"/>
                    </a:lnTo>
                    <a:lnTo>
                      <a:pt x="217" y="377"/>
                    </a:lnTo>
                    <a:lnTo>
                      <a:pt x="224" y="381"/>
                    </a:lnTo>
                    <a:lnTo>
                      <a:pt x="232" y="382"/>
                    </a:lnTo>
                    <a:lnTo>
                      <a:pt x="240" y="382"/>
                    </a:lnTo>
                    <a:lnTo>
                      <a:pt x="247" y="383"/>
                    </a:lnTo>
                    <a:lnTo>
                      <a:pt x="255" y="386"/>
                    </a:lnTo>
                    <a:lnTo>
                      <a:pt x="261" y="386"/>
                    </a:lnTo>
                    <a:lnTo>
                      <a:pt x="269" y="387"/>
                    </a:lnTo>
                    <a:lnTo>
                      <a:pt x="276" y="388"/>
                    </a:lnTo>
                    <a:lnTo>
                      <a:pt x="282" y="390"/>
                    </a:lnTo>
                    <a:lnTo>
                      <a:pt x="288" y="390"/>
                    </a:lnTo>
                    <a:lnTo>
                      <a:pt x="295" y="391"/>
                    </a:lnTo>
                    <a:lnTo>
                      <a:pt x="301" y="391"/>
                    </a:lnTo>
                    <a:lnTo>
                      <a:pt x="308" y="391"/>
                    </a:lnTo>
                    <a:lnTo>
                      <a:pt x="318" y="391"/>
                    </a:lnTo>
                    <a:lnTo>
                      <a:pt x="329" y="390"/>
                    </a:lnTo>
                    <a:lnTo>
                      <a:pt x="338" y="388"/>
                    </a:lnTo>
                    <a:lnTo>
                      <a:pt x="349" y="387"/>
                    </a:lnTo>
                    <a:lnTo>
                      <a:pt x="358" y="385"/>
                    </a:lnTo>
                    <a:lnTo>
                      <a:pt x="367" y="383"/>
                    </a:lnTo>
                    <a:lnTo>
                      <a:pt x="373" y="382"/>
                    </a:lnTo>
                    <a:lnTo>
                      <a:pt x="381" y="381"/>
                    </a:lnTo>
                    <a:lnTo>
                      <a:pt x="391" y="377"/>
                    </a:lnTo>
                    <a:lnTo>
                      <a:pt x="400" y="374"/>
                    </a:lnTo>
                    <a:lnTo>
                      <a:pt x="405" y="372"/>
                    </a:lnTo>
                    <a:lnTo>
                      <a:pt x="408" y="372"/>
                    </a:lnTo>
                    <a:lnTo>
                      <a:pt x="417" y="363"/>
                    </a:lnTo>
                    <a:lnTo>
                      <a:pt x="428" y="355"/>
                    </a:lnTo>
                    <a:lnTo>
                      <a:pt x="437" y="345"/>
                    </a:lnTo>
                    <a:lnTo>
                      <a:pt x="447" y="336"/>
                    </a:lnTo>
                    <a:lnTo>
                      <a:pt x="455" y="323"/>
                    </a:lnTo>
                    <a:lnTo>
                      <a:pt x="463" y="312"/>
                    </a:lnTo>
                    <a:lnTo>
                      <a:pt x="467" y="306"/>
                    </a:lnTo>
                    <a:lnTo>
                      <a:pt x="470" y="299"/>
                    </a:lnTo>
                    <a:lnTo>
                      <a:pt x="473" y="293"/>
                    </a:lnTo>
                    <a:lnTo>
                      <a:pt x="477" y="288"/>
                    </a:lnTo>
                    <a:lnTo>
                      <a:pt x="479" y="280"/>
                    </a:lnTo>
                    <a:lnTo>
                      <a:pt x="481" y="274"/>
                    </a:lnTo>
                    <a:lnTo>
                      <a:pt x="483" y="266"/>
                    </a:lnTo>
                    <a:lnTo>
                      <a:pt x="487" y="260"/>
                    </a:lnTo>
                    <a:lnTo>
                      <a:pt x="487" y="252"/>
                    </a:lnTo>
                    <a:lnTo>
                      <a:pt x="490" y="246"/>
                    </a:lnTo>
                    <a:lnTo>
                      <a:pt x="492" y="239"/>
                    </a:lnTo>
                    <a:lnTo>
                      <a:pt x="494" y="233"/>
                    </a:lnTo>
                    <a:lnTo>
                      <a:pt x="495" y="227"/>
                    </a:lnTo>
                    <a:lnTo>
                      <a:pt x="496" y="219"/>
                    </a:lnTo>
                    <a:lnTo>
                      <a:pt x="497" y="213"/>
                    </a:lnTo>
                    <a:lnTo>
                      <a:pt x="499" y="206"/>
                    </a:lnTo>
                    <a:lnTo>
                      <a:pt x="499" y="200"/>
                    </a:lnTo>
                    <a:lnTo>
                      <a:pt x="500" y="193"/>
                    </a:lnTo>
                    <a:lnTo>
                      <a:pt x="501" y="188"/>
                    </a:lnTo>
                    <a:lnTo>
                      <a:pt x="501" y="18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73" name="Freeform 47"/>
              <p:cNvSpPr>
                <a:spLocks/>
              </p:cNvSpPr>
              <p:nvPr/>
            </p:nvSpPr>
            <p:spPr bwMode="auto">
              <a:xfrm>
                <a:off x="3125" y="2665"/>
                <a:ext cx="32" cy="42"/>
              </a:xfrm>
              <a:custGeom>
                <a:avLst/>
                <a:gdLst>
                  <a:gd name="T0" fmla="*/ 0 w 95"/>
                  <a:gd name="T1" fmla="*/ 39 h 127"/>
                  <a:gd name="T2" fmla="*/ 0 w 95"/>
                  <a:gd name="T3" fmla="*/ 42 h 127"/>
                  <a:gd name="T4" fmla="*/ 2 w 95"/>
                  <a:gd name="T5" fmla="*/ 41 h 127"/>
                  <a:gd name="T6" fmla="*/ 4 w 95"/>
                  <a:gd name="T7" fmla="*/ 39 h 127"/>
                  <a:gd name="T8" fmla="*/ 6 w 95"/>
                  <a:gd name="T9" fmla="*/ 39 h 127"/>
                  <a:gd name="T10" fmla="*/ 8 w 95"/>
                  <a:gd name="T11" fmla="*/ 37 h 127"/>
                  <a:gd name="T12" fmla="*/ 12 w 95"/>
                  <a:gd name="T13" fmla="*/ 34 h 127"/>
                  <a:gd name="T14" fmla="*/ 15 w 95"/>
                  <a:gd name="T15" fmla="*/ 31 h 127"/>
                  <a:gd name="T16" fmla="*/ 18 w 95"/>
                  <a:gd name="T17" fmla="*/ 28 h 127"/>
                  <a:gd name="T18" fmla="*/ 21 w 95"/>
                  <a:gd name="T19" fmla="*/ 24 h 127"/>
                  <a:gd name="T20" fmla="*/ 24 w 95"/>
                  <a:gd name="T21" fmla="*/ 21 h 127"/>
                  <a:gd name="T22" fmla="*/ 27 w 95"/>
                  <a:gd name="T23" fmla="*/ 17 h 127"/>
                  <a:gd name="T24" fmla="*/ 28 w 95"/>
                  <a:gd name="T25" fmla="*/ 13 h 127"/>
                  <a:gd name="T26" fmla="*/ 30 w 95"/>
                  <a:gd name="T27" fmla="*/ 10 h 127"/>
                  <a:gd name="T28" fmla="*/ 31 w 95"/>
                  <a:gd name="T29" fmla="*/ 6 h 127"/>
                  <a:gd name="T30" fmla="*/ 32 w 95"/>
                  <a:gd name="T31" fmla="*/ 3 h 127"/>
                  <a:gd name="T32" fmla="*/ 32 w 95"/>
                  <a:gd name="T33" fmla="*/ 0 h 127"/>
                  <a:gd name="T34" fmla="*/ 31 w 95"/>
                  <a:gd name="T35" fmla="*/ 1 h 127"/>
                  <a:gd name="T36" fmla="*/ 30 w 95"/>
                  <a:gd name="T37" fmla="*/ 3 h 127"/>
                  <a:gd name="T38" fmla="*/ 29 w 95"/>
                  <a:gd name="T39" fmla="*/ 5 h 127"/>
                  <a:gd name="T40" fmla="*/ 28 w 95"/>
                  <a:gd name="T41" fmla="*/ 7 h 127"/>
                  <a:gd name="T42" fmla="*/ 27 w 95"/>
                  <a:gd name="T43" fmla="*/ 9 h 127"/>
                  <a:gd name="T44" fmla="*/ 26 w 95"/>
                  <a:gd name="T45" fmla="*/ 11 h 127"/>
                  <a:gd name="T46" fmla="*/ 26 w 95"/>
                  <a:gd name="T47" fmla="*/ 13 h 127"/>
                  <a:gd name="T48" fmla="*/ 25 w 95"/>
                  <a:gd name="T49" fmla="*/ 15 h 127"/>
                  <a:gd name="T50" fmla="*/ 23 w 95"/>
                  <a:gd name="T51" fmla="*/ 18 h 127"/>
                  <a:gd name="T52" fmla="*/ 21 w 95"/>
                  <a:gd name="T53" fmla="*/ 20 h 127"/>
                  <a:gd name="T54" fmla="*/ 19 w 95"/>
                  <a:gd name="T55" fmla="*/ 22 h 127"/>
                  <a:gd name="T56" fmla="*/ 17 w 95"/>
                  <a:gd name="T57" fmla="*/ 25 h 127"/>
                  <a:gd name="T58" fmla="*/ 15 w 95"/>
                  <a:gd name="T59" fmla="*/ 26 h 127"/>
                  <a:gd name="T60" fmla="*/ 14 w 95"/>
                  <a:gd name="T61" fmla="*/ 28 h 127"/>
                  <a:gd name="T62" fmla="*/ 13 w 95"/>
                  <a:gd name="T63" fmla="*/ 29 h 127"/>
                  <a:gd name="T64" fmla="*/ 11 w 95"/>
                  <a:gd name="T65" fmla="*/ 32 h 127"/>
                  <a:gd name="T66" fmla="*/ 8 w 95"/>
                  <a:gd name="T67" fmla="*/ 32 h 127"/>
                  <a:gd name="T68" fmla="*/ 5 w 95"/>
                  <a:gd name="T69" fmla="*/ 34 h 127"/>
                  <a:gd name="T70" fmla="*/ 2 w 95"/>
                  <a:gd name="T71" fmla="*/ 36 h 127"/>
                  <a:gd name="T72" fmla="*/ 0 w 95"/>
                  <a:gd name="T73" fmla="*/ 39 h 127"/>
                  <a:gd name="T74" fmla="*/ 0 w 95"/>
                  <a:gd name="T75" fmla="*/ 39 h 127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95"/>
                  <a:gd name="T115" fmla="*/ 0 h 127"/>
                  <a:gd name="T116" fmla="*/ 95 w 95"/>
                  <a:gd name="T117" fmla="*/ 127 h 127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95" h="127">
                    <a:moveTo>
                      <a:pt x="0" y="117"/>
                    </a:moveTo>
                    <a:lnTo>
                      <a:pt x="0" y="127"/>
                    </a:lnTo>
                    <a:lnTo>
                      <a:pt x="5" y="123"/>
                    </a:lnTo>
                    <a:lnTo>
                      <a:pt x="13" y="119"/>
                    </a:lnTo>
                    <a:lnTo>
                      <a:pt x="18" y="117"/>
                    </a:lnTo>
                    <a:lnTo>
                      <a:pt x="25" y="113"/>
                    </a:lnTo>
                    <a:lnTo>
                      <a:pt x="35" y="104"/>
                    </a:lnTo>
                    <a:lnTo>
                      <a:pt x="45" y="95"/>
                    </a:lnTo>
                    <a:lnTo>
                      <a:pt x="54" y="84"/>
                    </a:lnTo>
                    <a:lnTo>
                      <a:pt x="63" y="72"/>
                    </a:lnTo>
                    <a:lnTo>
                      <a:pt x="71" y="62"/>
                    </a:lnTo>
                    <a:lnTo>
                      <a:pt x="79" y="51"/>
                    </a:lnTo>
                    <a:lnTo>
                      <a:pt x="84" y="40"/>
                    </a:lnTo>
                    <a:lnTo>
                      <a:pt x="89" y="30"/>
                    </a:lnTo>
                    <a:lnTo>
                      <a:pt x="91" y="19"/>
                    </a:lnTo>
                    <a:lnTo>
                      <a:pt x="95" y="10"/>
                    </a:lnTo>
                    <a:lnTo>
                      <a:pt x="95" y="0"/>
                    </a:lnTo>
                    <a:lnTo>
                      <a:pt x="91" y="2"/>
                    </a:lnTo>
                    <a:lnTo>
                      <a:pt x="89" y="10"/>
                    </a:lnTo>
                    <a:lnTo>
                      <a:pt x="85" y="16"/>
                    </a:lnTo>
                    <a:lnTo>
                      <a:pt x="84" y="20"/>
                    </a:lnTo>
                    <a:lnTo>
                      <a:pt x="81" y="26"/>
                    </a:lnTo>
                    <a:lnTo>
                      <a:pt x="77" y="34"/>
                    </a:lnTo>
                    <a:lnTo>
                      <a:pt x="76" y="40"/>
                    </a:lnTo>
                    <a:lnTo>
                      <a:pt x="73" y="45"/>
                    </a:lnTo>
                    <a:lnTo>
                      <a:pt x="68" y="53"/>
                    </a:lnTo>
                    <a:lnTo>
                      <a:pt x="63" y="61"/>
                    </a:lnTo>
                    <a:lnTo>
                      <a:pt x="57" y="67"/>
                    </a:lnTo>
                    <a:lnTo>
                      <a:pt x="50" y="75"/>
                    </a:lnTo>
                    <a:lnTo>
                      <a:pt x="45" y="79"/>
                    </a:lnTo>
                    <a:lnTo>
                      <a:pt x="41" y="84"/>
                    </a:lnTo>
                    <a:lnTo>
                      <a:pt x="38" y="89"/>
                    </a:lnTo>
                    <a:lnTo>
                      <a:pt x="32" y="96"/>
                    </a:lnTo>
                    <a:lnTo>
                      <a:pt x="23" y="98"/>
                    </a:lnTo>
                    <a:lnTo>
                      <a:pt x="14" y="103"/>
                    </a:lnTo>
                    <a:lnTo>
                      <a:pt x="5" y="110"/>
                    </a:lnTo>
                    <a:lnTo>
                      <a:pt x="0" y="117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74" name="Freeform 48"/>
              <p:cNvSpPr>
                <a:spLocks/>
              </p:cNvSpPr>
              <p:nvPr/>
            </p:nvSpPr>
            <p:spPr bwMode="auto">
              <a:xfrm>
                <a:off x="3060" y="2684"/>
                <a:ext cx="22" cy="17"/>
              </a:xfrm>
              <a:custGeom>
                <a:avLst/>
                <a:gdLst>
                  <a:gd name="T0" fmla="*/ 0 w 67"/>
                  <a:gd name="T1" fmla="*/ 0 h 50"/>
                  <a:gd name="T2" fmla="*/ 2 w 67"/>
                  <a:gd name="T3" fmla="*/ 2 h 50"/>
                  <a:gd name="T4" fmla="*/ 5 w 67"/>
                  <a:gd name="T5" fmla="*/ 4 h 50"/>
                  <a:gd name="T6" fmla="*/ 8 w 67"/>
                  <a:gd name="T7" fmla="*/ 6 h 50"/>
                  <a:gd name="T8" fmla="*/ 10 w 67"/>
                  <a:gd name="T9" fmla="*/ 8 h 50"/>
                  <a:gd name="T10" fmla="*/ 13 w 67"/>
                  <a:gd name="T11" fmla="*/ 10 h 50"/>
                  <a:gd name="T12" fmla="*/ 16 w 67"/>
                  <a:gd name="T13" fmla="*/ 12 h 50"/>
                  <a:gd name="T14" fmla="*/ 19 w 67"/>
                  <a:gd name="T15" fmla="*/ 14 h 50"/>
                  <a:gd name="T16" fmla="*/ 22 w 67"/>
                  <a:gd name="T17" fmla="*/ 17 h 50"/>
                  <a:gd name="T18" fmla="*/ 0 w 67"/>
                  <a:gd name="T19" fmla="*/ 4 h 50"/>
                  <a:gd name="T20" fmla="*/ 0 w 67"/>
                  <a:gd name="T21" fmla="*/ 0 h 50"/>
                  <a:gd name="T22" fmla="*/ 0 w 67"/>
                  <a:gd name="T23" fmla="*/ 0 h 5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7"/>
                  <a:gd name="T37" fmla="*/ 0 h 50"/>
                  <a:gd name="T38" fmla="*/ 67 w 67"/>
                  <a:gd name="T39" fmla="*/ 50 h 5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7" h="50">
                    <a:moveTo>
                      <a:pt x="0" y="0"/>
                    </a:moveTo>
                    <a:lnTo>
                      <a:pt x="7" y="5"/>
                    </a:lnTo>
                    <a:lnTo>
                      <a:pt x="16" y="13"/>
                    </a:lnTo>
                    <a:lnTo>
                      <a:pt x="23" y="18"/>
                    </a:lnTo>
                    <a:lnTo>
                      <a:pt x="31" y="23"/>
                    </a:lnTo>
                    <a:lnTo>
                      <a:pt x="40" y="29"/>
                    </a:lnTo>
                    <a:lnTo>
                      <a:pt x="49" y="35"/>
                    </a:lnTo>
                    <a:lnTo>
                      <a:pt x="58" y="41"/>
                    </a:lnTo>
                    <a:lnTo>
                      <a:pt x="67" y="50"/>
                    </a:lnTo>
                    <a:lnTo>
                      <a:pt x="1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75" name="Freeform 49"/>
              <p:cNvSpPr>
                <a:spLocks/>
              </p:cNvSpPr>
              <p:nvPr/>
            </p:nvSpPr>
            <p:spPr bwMode="auto">
              <a:xfrm>
                <a:off x="2938" y="2713"/>
                <a:ext cx="109" cy="239"/>
              </a:xfrm>
              <a:custGeom>
                <a:avLst/>
                <a:gdLst>
                  <a:gd name="T0" fmla="*/ 74 w 325"/>
                  <a:gd name="T1" fmla="*/ 40 h 718"/>
                  <a:gd name="T2" fmla="*/ 64 w 325"/>
                  <a:gd name="T3" fmla="*/ 25 h 718"/>
                  <a:gd name="T4" fmla="*/ 54 w 325"/>
                  <a:gd name="T5" fmla="*/ 11 h 718"/>
                  <a:gd name="T6" fmla="*/ 47 w 325"/>
                  <a:gd name="T7" fmla="*/ 12 h 718"/>
                  <a:gd name="T8" fmla="*/ 39 w 325"/>
                  <a:gd name="T9" fmla="*/ 2 h 718"/>
                  <a:gd name="T10" fmla="*/ 40 w 325"/>
                  <a:gd name="T11" fmla="*/ 11 h 718"/>
                  <a:gd name="T12" fmla="*/ 47 w 325"/>
                  <a:gd name="T13" fmla="*/ 23 h 718"/>
                  <a:gd name="T14" fmla="*/ 51 w 325"/>
                  <a:gd name="T15" fmla="*/ 33 h 718"/>
                  <a:gd name="T16" fmla="*/ 45 w 325"/>
                  <a:gd name="T17" fmla="*/ 29 h 718"/>
                  <a:gd name="T18" fmla="*/ 34 w 325"/>
                  <a:gd name="T19" fmla="*/ 15 h 718"/>
                  <a:gd name="T20" fmla="*/ 26 w 325"/>
                  <a:gd name="T21" fmla="*/ 3 h 718"/>
                  <a:gd name="T22" fmla="*/ 24 w 325"/>
                  <a:gd name="T23" fmla="*/ 14 h 718"/>
                  <a:gd name="T24" fmla="*/ 27 w 325"/>
                  <a:gd name="T25" fmla="*/ 25 h 718"/>
                  <a:gd name="T26" fmla="*/ 23 w 325"/>
                  <a:gd name="T27" fmla="*/ 28 h 718"/>
                  <a:gd name="T28" fmla="*/ 24 w 325"/>
                  <a:gd name="T29" fmla="*/ 36 h 718"/>
                  <a:gd name="T30" fmla="*/ 34 w 325"/>
                  <a:gd name="T31" fmla="*/ 51 h 718"/>
                  <a:gd name="T32" fmla="*/ 45 w 325"/>
                  <a:gd name="T33" fmla="*/ 66 h 718"/>
                  <a:gd name="T34" fmla="*/ 46 w 325"/>
                  <a:gd name="T35" fmla="*/ 72 h 718"/>
                  <a:gd name="T36" fmla="*/ 30 w 325"/>
                  <a:gd name="T37" fmla="*/ 55 h 718"/>
                  <a:gd name="T38" fmla="*/ 21 w 325"/>
                  <a:gd name="T39" fmla="*/ 43 h 718"/>
                  <a:gd name="T40" fmla="*/ 15 w 325"/>
                  <a:gd name="T41" fmla="*/ 45 h 718"/>
                  <a:gd name="T42" fmla="*/ 26 w 325"/>
                  <a:gd name="T43" fmla="*/ 60 h 718"/>
                  <a:gd name="T44" fmla="*/ 37 w 325"/>
                  <a:gd name="T45" fmla="*/ 74 h 718"/>
                  <a:gd name="T46" fmla="*/ 52 w 325"/>
                  <a:gd name="T47" fmla="*/ 88 h 718"/>
                  <a:gd name="T48" fmla="*/ 60 w 325"/>
                  <a:gd name="T49" fmla="*/ 100 h 718"/>
                  <a:gd name="T50" fmla="*/ 64 w 325"/>
                  <a:gd name="T51" fmla="*/ 111 h 718"/>
                  <a:gd name="T52" fmla="*/ 63 w 325"/>
                  <a:gd name="T53" fmla="*/ 126 h 718"/>
                  <a:gd name="T54" fmla="*/ 55 w 325"/>
                  <a:gd name="T55" fmla="*/ 144 h 718"/>
                  <a:gd name="T56" fmla="*/ 42 w 325"/>
                  <a:gd name="T57" fmla="*/ 158 h 718"/>
                  <a:gd name="T58" fmla="*/ 27 w 325"/>
                  <a:gd name="T59" fmla="*/ 172 h 718"/>
                  <a:gd name="T60" fmla="*/ 12 w 325"/>
                  <a:gd name="T61" fmla="*/ 184 h 718"/>
                  <a:gd name="T62" fmla="*/ 2 w 325"/>
                  <a:gd name="T63" fmla="*/ 199 h 718"/>
                  <a:gd name="T64" fmla="*/ 0 w 325"/>
                  <a:gd name="T65" fmla="*/ 216 h 718"/>
                  <a:gd name="T66" fmla="*/ 6 w 325"/>
                  <a:gd name="T67" fmla="*/ 217 h 718"/>
                  <a:gd name="T68" fmla="*/ 12 w 325"/>
                  <a:gd name="T69" fmla="*/ 201 h 718"/>
                  <a:gd name="T70" fmla="*/ 18 w 325"/>
                  <a:gd name="T71" fmla="*/ 203 h 718"/>
                  <a:gd name="T72" fmla="*/ 19 w 325"/>
                  <a:gd name="T73" fmla="*/ 200 h 718"/>
                  <a:gd name="T74" fmla="*/ 25 w 325"/>
                  <a:gd name="T75" fmla="*/ 193 h 718"/>
                  <a:gd name="T76" fmla="*/ 22 w 325"/>
                  <a:gd name="T77" fmla="*/ 206 h 718"/>
                  <a:gd name="T78" fmla="*/ 20 w 325"/>
                  <a:gd name="T79" fmla="*/ 219 h 718"/>
                  <a:gd name="T80" fmla="*/ 17 w 325"/>
                  <a:gd name="T81" fmla="*/ 232 h 718"/>
                  <a:gd name="T82" fmla="*/ 22 w 325"/>
                  <a:gd name="T83" fmla="*/ 226 h 718"/>
                  <a:gd name="T84" fmla="*/ 29 w 325"/>
                  <a:gd name="T85" fmla="*/ 215 h 718"/>
                  <a:gd name="T86" fmla="*/ 35 w 325"/>
                  <a:gd name="T87" fmla="*/ 204 h 718"/>
                  <a:gd name="T88" fmla="*/ 42 w 325"/>
                  <a:gd name="T89" fmla="*/ 204 h 718"/>
                  <a:gd name="T90" fmla="*/ 35 w 325"/>
                  <a:gd name="T91" fmla="*/ 216 h 718"/>
                  <a:gd name="T92" fmla="*/ 31 w 325"/>
                  <a:gd name="T93" fmla="*/ 228 h 718"/>
                  <a:gd name="T94" fmla="*/ 35 w 325"/>
                  <a:gd name="T95" fmla="*/ 237 h 718"/>
                  <a:gd name="T96" fmla="*/ 42 w 325"/>
                  <a:gd name="T97" fmla="*/ 227 h 718"/>
                  <a:gd name="T98" fmla="*/ 50 w 325"/>
                  <a:gd name="T99" fmla="*/ 211 h 718"/>
                  <a:gd name="T100" fmla="*/ 58 w 325"/>
                  <a:gd name="T101" fmla="*/ 198 h 718"/>
                  <a:gd name="T102" fmla="*/ 72 w 325"/>
                  <a:gd name="T103" fmla="*/ 184 h 718"/>
                  <a:gd name="T104" fmla="*/ 86 w 325"/>
                  <a:gd name="T105" fmla="*/ 170 h 718"/>
                  <a:gd name="T106" fmla="*/ 95 w 325"/>
                  <a:gd name="T107" fmla="*/ 158 h 718"/>
                  <a:gd name="T108" fmla="*/ 104 w 325"/>
                  <a:gd name="T109" fmla="*/ 143 h 718"/>
                  <a:gd name="T110" fmla="*/ 108 w 325"/>
                  <a:gd name="T111" fmla="*/ 126 h 718"/>
                  <a:gd name="T112" fmla="*/ 109 w 325"/>
                  <a:gd name="T113" fmla="*/ 111 h 718"/>
                  <a:gd name="T114" fmla="*/ 105 w 325"/>
                  <a:gd name="T115" fmla="*/ 95 h 718"/>
                  <a:gd name="T116" fmla="*/ 99 w 325"/>
                  <a:gd name="T117" fmla="*/ 79 h 718"/>
                  <a:gd name="T118" fmla="*/ 89 w 325"/>
                  <a:gd name="T119" fmla="*/ 61 h 718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325"/>
                  <a:gd name="T181" fmla="*/ 0 h 718"/>
                  <a:gd name="T182" fmla="*/ 325 w 325"/>
                  <a:gd name="T183" fmla="*/ 718 h 718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325" h="718">
                    <a:moveTo>
                      <a:pt x="247" y="155"/>
                    </a:moveTo>
                    <a:lnTo>
                      <a:pt x="241" y="146"/>
                    </a:lnTo>
                    <a:lnTo>
                      <a:pt x="233" y="137"/>
                    </a:lnTo>
                    <a:lnTo>
                      <a:pt x="227" y="128"/>
                    </a:lnTo>
                    <a:lnTo>
                      <a:pt x="222" y="121"/>
                    </a:lnTo>
                    <a:lnTo>
                      <a:pt x="215" y="112"/>
                    </a:lnTo>
                    <a:lnTo>
                      <a:pt x="210" y="103"/>
                    </a:lnTo>
                    <a:lnTo>
                      <a:pt x="202" y="94"/>
                    </a:lnTo>
                    <a:lnTo>
                      <a:pt x="197" y="86"/>
                    </a:lnTo>
                    <a:lnTo>
                      <a:pt x="191" y="76"/>
                    </a:lnTo>
                    <a:lnTo>
                      <a:pt x="184" y="68"/>
                    </a:lnTo>
                    <a:lnTo>
                      <a:pt x="178" y="59"/>
                    </a:lnTo>
                    <a:lnTo>
                      <a:pt x="172" y="52"/>
                    </a:lnTo>
                    <a:lnTo>
                      <a:pt x="165" y="43"/>
                    </a:lnTo>
                    <a:lnTo>
                      <a:pt x="160" y="34"/>
                    </a:lnTo>
                    <a:lnTo>
                      <a:pt x="155" y="25"/>
                    </a:lnTo>
                    <a:lnTo>
                      <a:pt x="148" y="17"/>
                    </a:lnTo>
                    <a:lnTo>
                      <a:pt x="157" y="52"/>
                    </a:lnTo>
                    <a:lnTo>
                      <a:pt x="147" y="44"/>
                    </a:lnTo>
                    <a:lnTo>
                      <a:pt x="139" y="36"/>
                    </a:lnTo>
                    <a:lnTo>
                      <a:pt x="133" y="30"/>
                    </a:lnTo>
                    <a:lnTo>
                      <a:pt x="131" y="26"/>
                    </a:lnTo>
                    <a:lnTo>
                      <a:pt x="125" y="21"/>
                    </a:lnTo>
                    <a:lnTo>
                      <a:pt x="122" y="15"/>
                    </a:lnTo>
                    <a:lnTo>
                      <a:pt x="115" y="7"/>
                    </a:lnTo>
                    <a:lnTo>
                      <a:pt x="109" y="0"/>
                    </a:lnTo>
                    <a:lnTo>
                      <a:pt x="102" y="11"/>
                    </a:lnTo>
                    <a:lnTo>
                      <a:pt x="109" y="17"/>
                    </a:lnTo>
                    <a:lnTo>
                      <a:pt x="116" y="29"/>
                    </a:lnTo>
                    <a:lnTo>
                      <a:pt x="119" y="34"/>
                    </a:lnTo>
                    <a:lnTo>
                      <a:pt x="124" y="40"/>
                    </a:lnTo>
                    <a:lnTo>
                      <a:pt x="128" y="48"/>
                    </a:lnTo>
                    <a:lnTo>
                      <a:pt x="133" y="56"/>
                    </a:lnTo>
                    <a:lnTo>
                      <a:pt x="136" y="62"/>
                    </a:lnTo>
                    <a:lnTo>
                      <a:pt x="139" y="68"/>
                    </a:lnTo>
                    <a:lnTo>
                      <a:pt x="142" y="76"/>
                    </a:lnTo>
                    <a:lnTo>
                      <a:pt x="146" y="84"/>
                    </a:lnTo>
                    <a:lnTo>
                      <a:pt x="148" y="89"/>
                    </a:lnTo>
                    <a:lnTo>
                      <a:pt x="150" y="95"/>
                    </a:lnTo>
                    <a:lnTo>
                      <a:pt x="151" y="100"/>
                    </a:lnTo>
                    <a:lnTo>
                      <a:pt x="154" y="107"/>
                    </a:lnTo>
                    <a:lnTo>
                      <a:pt x="148" y="101"/>
                    </a:lnTo>
                    <a:lnTo>
                      <a:pt x="145" y="98"/>
                    </a:lnTo>
                    <a:lnTo>
                      <a:pt x="139" y="91"/>
                    </a:lnTo>
                    <a:lnTo>
                      <a:pt x="133" y="86"/>
                    </a:lnTo>
                    <a:lnTo>
                      <a:pt x="127" y="77"/>
                    </a:lnTo>
                    <a:lnTo>
                      <a:pt x="120" y="70"/>
                    </a:lnTo>
                    <a:lnTo>
                      <a:pt x="114" y="61"/>
                    </a:lnTo>
                    <a:lnTo>
                      <a:pt x="109" y="53"/>
                    </a:lnTo>
                    <a:lnTo>
                      <a:pt x="101" y="44"/>
                    </a:lnTo>
                    <a:lnTo>
                      <a:pt x="95" y="36"/>
                    </a:lnTo>
                    <a:lnTo>
                      <a:pt x="88" y="29"/>
                    </a:lnTo>
                    <a:lnTo>
                      <a:pt x="84" y="21"/>
                    </a:lnTo>
                    <a:lnTo>
                      <a:pt x="79" y="15"/>
                    </a:lnTo>
                    <a:lnTo>
                      <a:pt x="77" y="10"/>
                    </a:lnTo>
                    <a:lnTo>
                      <a:pt x="75" y="6"/>
                    </a:lnTo>
                    <a:lnTo>
                      <a:pt x="73" y="14"/>
                    </a:lnTo>
                    <a:lnTo>
                      <a:pt x="73" y="22"/>
                    </a:lnTo>
                    <a:lnTo>
                      <a:pt x="72" y="31"/>
                    </a:lnTo>
                    <a:lnTo>
                      <a:pt x="72" y="42"/>
                    </a:lnTo>
                    <a:lnTo>
                      <a:pt x="70" y="48"/>
                    </a:lnTo>
                    <a:lnTo>
                      <a:pt x="73" y="54"/>
                    </a:lnTo>
                    <a:lnTo>
                      <a:pt x="75" y="62"/>
                    </a:lnTo>
                    <a:lnTo>
                      <a:pt x="79" y="70"/>
                    </a:lnTo>
                    <a:lnTo>
                      <a:pt x="81" y="76"/>
                    </a:lnTo>
                    <a:lnTo>
                      <a:pt x="84" y="81"/>
                    </a:lnTo>
                    <a:lnTo>
                      <a:pt x="86" y="85"/>
                    </a:lnTo>
                    <a:lnTo>
                      <a:pt x="86" y="89"/>
                    </a:lnTo>
                    <a:lnTo>
                      <a:pt x="78" y="86"/>
                    </a:lnTo>
                    <a:lnTo>
                      <a:pt x="70" y="84"/>
                    </a:lnTo>
                    <a:lnTo>
                      <a:pt x="63" y="82"/>
                    </a:lnTo>
                    <a:lnTo>
                      <a:pt x="55" y="81"/>
                    </a:lnTo>
                    <a:lnTo>
                      <a:pt x="61" y="89"/>
                    </a:lnTo>
                    <a:lnTo>
                      <a:pt x="66" y="98"/>
                    </a:lnTo>
                    <a:lnTo>
                      <a:pt x="72" y="107"/>
                    </a:lnTo>
                    <a:lnTo>
                      <a:pt x="79" y="115"/>
                    </a:lnTo>
                    <a:lnTo>
                      <a:pt x="84" y="124"/>
                    </a:lnTo>
                    <a:lnTo>
                      <a:pt x="89" y="133"/>
                    </a:lnTo>
                    <a:lnTo>
                      <a:pt x="96" y="142"/>
                    </a:lnTo>
                    <a:lnTo>
                      <a:pt x="102" y="152"/>
                    </a:lnTo>
                    <a:lnTo>
                      <a:pt x="109" y="161"/>
                    </a:lnTo>
                    <a:lnTo>
                      <a:pt x="115" y="169"/>
                    </a:lnTo>
                    <a:lnTo>
                      <a:pt x="120" y="178"/>
                    </a:lnTo>
                    <a:lnTo>
                      <a:pt x="127" y="188"/>
                    </a:lnTo>
                    <a:lnTo>
                      <a:pt x="133" y="197"/>
                    </a:lnTo>
                    <a:lnTo>
                      <a:pt x="139" y="206"/>
                    </a:lnTo>
                    <a:lnTo>
                      <a:pt x="146" y="215"/>
                    </a:lnTo>
                    <a:lnTo>
                      <a:pt x="152" y="224"/>
                    </a:lnTo>
                    <a:lnTo>
                      <a:pt x="146" y="221"/>
                    </a:lnTo>
                    <a:lnTo>
                      <a:pt x="137" y="215"/>
                    </a:lnTo>
                    <a:lnTo>
                      <a:pt x="125" y="205"/>
                    </a:lnTo>
                    <a:lnTo>
                      <a:pt x="115" y="196"/>
                    </a:lnTo>
                    <a:lnTo>
                      <a:pt x="102" y="184"/>
                    </a:lnTo>
                    <a:lnTo>
                      <a:pt x="93" y="175"/>
                    </a:lnTo>
                    <a:lnTo>
                      <a:pt x="88" y="166"/>
                    </a:lnTo>
                    <a:lnTo>
                      <a:pt x="86" y="161"/>
                    </a:lnTo>
                    <a:lnTo>
                      <a:pt x="79" y="151"/>
                    </a:lnTo>
                    <a:lnTo>
                      <a:pt x="74" y="142"/>
                    </a:lnTo>
                    <a:lnTo>
                      <a:pt x="69" y="135"/>
                    </a:lnTo>
                    <a:lnTo>
                      <a:pt x="64" y="129"/>
                    </a:lnTo>
                    <a:lnTo>
                      <a:pt x="59" y="124"/>
                    </a:lnTo>
                    <a:lnTo>
                      <a:pt x="54" y="122"/>
                    </a:lnTo>
                    <a:lnTo>
                      <a:pt x="47" y="123"/>
                    </a:lnTo>
                    <a:lnTo>
                      <a:pt x="41" y="129"/>
                    </a:lnTo>
                    <a:lnTo>
                      <a:pt x="46" y="136"/>
                    </a:lnTo>
                    <a:lnTo>
                      <a:pt x="52" y="145"/>
                    </a:lnTo>
                    <a:lnTo>
                      <a:pt x="57" y="154"/>
                    </a:lnTo>
                    <a:lnTo>
                      <a:pt x="64" y="163"/>
                    </a:lnTo>
                    <a:lnTo>
                      <a:pt x="70" y="170"/>
                    </a:lnTo>
                    <a:lnTo>
                      <a:pt x="77" y="179"/>
                    </a:lnTo>
                    <a:lnTo>
                      <a:pt x="82" y="186"/>
                    </a:lnTo>
                    <a:lnTo>
                      <a:pt x="88" y="192"/>
                    </a:lnTo>
                    <a:lnTo>
                      <a:pt x="95" y="202"/>
                    </a:lnTo>
                    <a:lnTo>
                      <a:pt x="102" y="214"/>
                    </a:lnTo>
                    <a:lnTo>
                      <a:pt x="110" y="222"/>
                    </a:lnTo>
                    <a:lnTo>
                      <a:pt x="120" y="231"/>
                    </a:lnTo>
                    <a:lnTo>
                      <a:pt x="129" y="239"/>
                    </a:lnTo>
                    <a:lnTo>
                      <a:pt x="138" y="247"/>
                    </a:lnTo>
                    <a:lnTo>
                      <a:pt x="147" y="254"/>
                    </a:lnTo>
                    <a:lnTo>
                      <a:pt x="156" y="265"/>
                    </a:lnTo>
                    <a:lnTo>
                      <a:pt x="164" y="272"/>
                    </a:lnTo>
                    <a:lnTo>
                      <a:pt x="172" y="282"/>
                    </a:lnTo>
                    <a:lnTo>
                      <a:pt x="173" y="286"/>
                    </a:lnTo>
                    <a:lnTo>
                      <a:pt x="177" y="293"/>
                    </a:lnTo>
                    <a:lnTo>
                      <a:pt x="179" y="299"/>
                    </a:lnTo>
                    <a:lnTo>
                      <a:pt x="183" y="305"/>
                    </a:lnTo>
                    <a:lnTo>
                      <a:pt x="184" y="310"/>
                    </a:lnTo>
                    <a:lnTo>
                      <a:pt x="187" y="317"/>
                    </a:lnTo>
                    <a:lnTo>
                      <a:pt x="187" y="324"/>
                    </a:lnTo>
                    <a:lnTo>
                      <a:pt x="190" y="332"/>
                    </a:lnTo>
                    <a:lnTo>
                      <a:pt x="190" y="340"/>
                    </a:lnTo>
                    <a:lnTo>
                      <a:pt x="191" y="347"/>
                    </a:lnTo>
                    <a:lnTo>
                      <a:pt x="191" y="356"/>
                    </a:lnTo>
                    <a:lnTo>
                      <a:pt x="192" y="366"/>
                    </a:lnTo>
                    <a:lnTo>
                      <a:pt x="188" y="378"/>
                    </a:lnTo>
                    <a:lnTo>
                      <a:pt x="187" y="389"/>
                    </a:lnTo>
                    <a:lnTo>
                      <a:pt x="182" y="401"/>
                    </a:lnTo>
                    <a:lnTo>
                      <a:pt x="179" y="412"/>
                    </a:lnTo>
                    <a:lnTo>
                      <a:pt x="172" y="423"/>
                    </a:lnTo>
                    <a:lnTo>
                      <a:pt x="165" y="433"/>
                    </a:lnTo>
                    <a:lnTo>
                      <a:pt x="159" y="442"/>
                    </a:lnTo>
                    <a:lnTo>
                      <a:pt x="152" y="451"/>
                    </a:lnTo>
                    <a:lnTo>
                      <a:pt x="143" y="458"/>
                    </a:lnTo>
                    <a:lnTo>
                      <a:pt x="134" y="467"/>
                    </a:lnTo>
                    <a:lnTo>
                      <a:pt x="125" y="475"/>
                    </a:lnTo>
                    <a:lnTo>
                      <a:pt x="118" y="484"/>
                    </a:lnTo>
                    <a:lnTo>
                      <a:pt x="107" y="491"/>
                    </a:lnTo>
                    <a:lnTo>
                      <a:pt x="98" y="499"/>
                    </a:lnTo>
                    <a:lnTo>
                      <a:pt x="89" y="507"/>
                    </a:lnTo>
                    <a:lnTo>
                      <a:pt x="81" y="516"/>
                    </a:lnTo>
                    <a:lnTo>
                      <a:pt x="70" y="522"/>
                    </a:lnTo>
                    <a:lnTo>
                      <a:pt x="61" y="530"/>
                    </a:lnTo>
                    <a:lnTo>
                      <a:pt x="52" y="537"/>
                    </a:lnTo>
                    <a:lnTo>
                      <a:pt x="45" y="546"/>
                    </a:lnTo>
                    <a:lnTo>
                      <a:pt x="36" y="554"/>
                    </a:lnTo>
                    <a:lnTo>
                      <a:pt x="29" y="563"/>
                    </a:lnTo>
                    <a:lnTo>
                      <a:pt x="23" y="570"/>
                    </a:lnTo>
                    <a:lnTo>
                      <a:pt x="16" y="580"/>
                    </a:lnTo>
                    <a:lnTo>
                      <a:pt x="10" y="588"/>
                    </a:lnTo>
                    <a:lnTo>
                      <a:pt x="7" y="598"/>
                    </a:lnTo>
                    <a:lnTo>
                      <a:pt x="2" y="609"/>
                    </a:lnTo>
                    <a:lnTo>
                      <a:pt x="1" y="620"/>
                    </a:lnTo>
                    <a:lnTo>
                      <a:pt x="0" y="630"/>
                    </a:lnTo>
                    <a:lnTo>
                      <a:pt x="1" y="643"/>
                    </a:lnTo>
                    <a:lnTo>
                      <a:pt x="1" y="648"/>
                    </a:lnTo>
                    <a:lnTo>
                      <a:pt x="1" y="654"/>
                    </a:lnTo>
                    <a:lnTo>
                      <a:pt x="2" y="661"/>
                    </a:lnTo>
                    <a:lnTo>
                      <a:pt x="5" y="668"/>
                    </a:lnTo>
                    <a:lnTo>
                      <a:pt x="13" y="658"/>
                    </a:lnTo>
                    <a:lnTo>
                      <a:pt x="19" y="652"/>
                    </a:lnTo>
                    <a:lnTo>
                      <a:pt x="20" y="642"/>
                    </a:lnTo>
                    <a:lnTo>
                      <a:pt x="24" y="633"/>
                    </a:lnTo>
                    <a:lnTo>
                      <a:pt x="27" y="623"/>
                    </a:lnTo>
                    <a:lnTo>
                      <a:pt x="32" y="614"/>
                    </a:lnTo>
                    <a:lnTo>
                      <a:pt x="37" y="605"/>
                    </a:lnTo>
                    <a:lnTo>
                      <a:pt x="42" y="600"/>
                    </a:lnTo>
                    <a:lnTo>
                      <a:pt x="47" y="596"/>
                    </a:lnTo>
                    <a:lnTo>
                      <a:pt x="55" y="598"/>
                    </a:lnTo>
                    <a:lnTo>
                      <a:pt x="55" y="605"/>
                    </a:lnTo>
                    <a:lnTo>
                      <a:pt x="55" y="611"/>
                    </a:lnTo>
                    <a:lnTo>
                      <a:pt x="55" y="617"/>
                    </a:lnTo>
                    <a:lnTo>
                      <a:pt x="55" y="625"/>
                    </a:lnTo>
                    <a:lnTo>
                      <a:pt x="55" y="615"/>
                    </a:lnTo>
                    <a:lnTo>
                      <a:pt x="56" y="609"/>
                    </a:lnTo>
                    <a:lnTo>
                      <a:pt x="57" y="602"/>
                    </a:lnTo>
                    <a:lnTo>
                      <a:pt x="60" y="598"/>
                    </a:lnTo>
                    <a:lnTo>
                      <a:pt x="61" y="595"/>
                    </a:lnTo>
                    <a:lnTo>
                      <a:pt x="64" y="589"/>
                    </a:lnTo>
                    <a:lnTo>
                      <a:pt x="69" y="586"/>
                    </a:lnTo>
                    <a:lnTo>
                      <a:pt x="75" y="580"/>
                    </a:lnTo>
                    <a:lnTo>
                      <a:pt x="73" y="587"/>
                    </a:lnTo>
                    <a:lnTo>
                      <a:pt x="72" y="596"/>
                    </a:lnTo>
                    <a:lnTo>
                      <a:pt x="70" y="602"/>
                    </a:lnTo>
                    <a:lnTo>
                      <a:pt x="69" y="611"/>
                    </a:lnTo>
                    <a:lnTo>
                      <a:pt x="66" y="619"/>
                    </a:lnTo>
                    <a:lnTo>
                      <a:pt x="65" y="626"/>
                    </a:lnTo>
                    <a:lnTo>
                      <a:pt x="64" y="634"/>
                    </a:lnTo>
                    <a:lnTo>
                      <a:pt x="63" y="643"/>
                    </a:lnTo>
                    <a:lnTo>
                      <a:pt x="61" y="649"/>
                    </a:lnTo>
                    <a:lnTo>
                      <a:pt x="60" y="658"/>
                    </a:lnTo>
                    <a:lnTo>
                      <a:pt x="57" y="666"/>
                    </a:lnTo>
                    <a:lnTo>
                      <a:pt x="56" y="673"/>
                    </a:lnTo>
                    <a:lnTo>
                      <a:pt x="55" y="682"/>
                    </a:lnTo>
                    <a:lnTo>
                      <a:pt x="54" y="690"/>
                    </a:lnTo>
                    <a:lnTo>
                      <a:pt x="51" y="698"/>
                    </a:lnTo>
                    <a:lnTo>
                      <a:pt x="50" y="707"/>
                    </a:lnTo>
                    <a:lnTo>
                      <a:pt x="54" y="699"/>
                    </a:lnTo>
                    <a:lnTo>
                      <a:pt x="57" y="693"/>
                    </a:lnTo>
                    <a:lnTo>
                      <a:pt x="61" y="686"/>
                    </a:lnTo>
                    <a:lnTo>
                      <a:pt x="65" y="680"/>
                    </a:lnTo>
                    <a:lnTo>
                      <a:pt x="69" y="673"/>
                    </a:lnTo>
                    <a:lnTo>
                      <a:pt x="73" y="666"/>
                    </a:lnTo>
                    <a:lnTo>
                      <a:pt x="78" y="659"/>
                    </a:lnTo>
                    <a:lnTo>
                      <a:pt x="82" y="653"/>
                    </a:lnTo>
                    <a:lnTo>
                      <a:pt x="86" y="645"/>
                    </a:lnTo>
                    <a:lnTo>
                      <a:pt x="89" y="639"/>
                    </a:lnTo>
                    <a:lnTo>
                      <a:pt x="93" y="633"/>
                    </a:lnTo>
                    <a:lnTo>
                      <a:pt x="97" y="626"/>
                    </a:lnTo>
                    <a:lnTo>
                      <a:pt x="101" y="620"/>
                    </a:lnTo>
                    <a:lnTo>
                      <a:pt x="105" y="612"/>
                    </a:lnTo>
                    <a:lnTo>
                      <a:pt x="109" y="606"/>
                    </a:lnTo>
                    <a:lnTo>
                      <a:pt x="114" y="600"/>
                    </a:lnTo>
                    <a:lnTo>
                      <a:pt x="131" y="598"/>
                    </a:lnTo>
                    <a:lnTo>
                      <a:pt x="127" y="605"/>
                    </a:lnTo>
                    <a:lnTo>
                      <a:pt x="125" y="612"/>
                    </a:lnTo>
                    <a:lnTo>
                      <a:pt x="120" y="620"/>
                    </a:lnTo>
                    <a:lnTo>
                      <a:pt x="118" y="628"/>
                    </a:lnTo>
                    <a:lnTo>
                      <a:pt x="111" y="635"/>
                    </a:lnTo>
                    <a:lnTo>
                      <a:pt x="109" y="643"/>
                    </a:lnTo>
                    <a:lnTo>
                      <a:pt x="104" y="649"/>
                    </a:lnTo>
                    <a:lnTo>
                      <a:pt x="101" y="657"/>
                    </a:lnTo>
                    <a:lnTo>
                      <a:pt x="96" y="663"/>
                    </a:lnTo>
                    <a:lnTo>
                      <a:pt x="93" y="670"/>
                    </a:lnTo>
                    <a:lnTo>
                      <a:pt x="91" y="677"/>
                    </a:lnTo>
                    <a:lnTo>
                      <a:pt x="91" y="685"/>
                    </a:lnTo>
                    <a:lnTo>
                      <a:pt x="89" y="691"/>
                    </a:lnTo>
                    <a:lnTo>
                      <a:pt x="92" y="700"/>
                    </a:lnTo>
                    <a:lnTo>
                      <a:pt x="95" y="708"/>
                    </a:lnTo>
                    <a:lnTo>
                      <a:pt x="101" y="718"/>
                    </a:lnTo>
                    <a:lnTo>
                      <a:pt x="105" y="712"/>
                    </a:lnTo>
                    <a:lnTo>
                      <a:pt x="109" y="705"/>
                    </a:lnTo>
                    <a:lnTo>
                      <a:pt x="113" y="698"/>
                    </a:lnTo>
                    <a:lnTo>
                      <a:pt x="118" y="693"/>
                    </a:lnTo>
                    <a:lnTo>
                      <a:pt x="120" y="686"/>
                    </a:lnTo>
                    <a:lnTo>
                      <a:pt x="125" y="681"/>
                    </a:lnTo>
                    <a:lnTo>
                      <a:pt x="129" y="673"/>
                    </a:lnTo>
                    <a:lnTo>
                      <a:pt x="133" y="668"/>
                    </a:lnTo>
                    <a:lnTo>
                      <a:pt x="139" y="657"/>
                    </a:lnTo>
                    <a:lnTo>
                      <a:pt x="146" y="645"/>
                    </a:lnTo>
                    <a:lnTo>
                      <a:pt x="148" y="634"/>
                    </a:lnTo>
                    <a:lnTo>
                      <a:pt x="152" y="624"/>
                    </a:lnTo>
                    <a:lnTo>
                      <a:pt x="155" y="616"/>
                    </a:lnTo>
                    <a:lnTo>
                      <a:pt x="157" y="609"/>
                    </a:lnTo>
                    <a:lnTo>
                      <a:pt x="164" y="601"/>
                    </a:lnTo>
                    <a:lnTo>
                      <a:pt x="172" y="595"/>
                    </a:lnTo>
                    <a:lnTo>
                      <a:pt x="178" y="587"/>
                    </a:lnTo>
                    <a:lnTo>
                      <a:pt x="187" y="579"/>
                    </a:lnTo>
                    <a:lnTo>
                      <a:pt x="196" y="570"/>
                    </a:lnTo>
                    <a:lnTo>
                      <a:pt x="206" y="563"/>
                    </a:lnTo>
                    <a:lnTo>
                      <a:pt x="216" y="552"/>
                    </a:lnTo>
                    <a:lnTo>
                      <a:pt x="225" y="542"/>
                    </a:lnTo>
                    <a:lnTo>
                      <a:pt x="237" y="532"/>
                    </a:lnTo>
                    <a:lnTo>
                      <a:pt x="248" y="522"/>
                    </a:lnTo>
                    <a:lnTo>
                      <a:pt x="252" y="516"/>
                    </a:lnTo>
                    <a:lnTo>
                      <a:pt x="257" y="510"/>
                    </a:lnTo>
                    <a:lnTo>
                      <a:pt x="264" y="503"/>
                    </a:lnTo>
                    <a:lnTo>
                      <a:pt x="269" y="498"/>
                    </a:lnTo>
                    <a:lnTo>
                      <a:pt x="273" y="490"/>
                    </a:lnTo>
                    <a:lnTo>
                      <a:pt x="279" y="484"/>
                    </a:lnTo>
                    <a:lnTo>
                      <a:pt x="284" y="476"/>
                    </a:lnTo>
                    <a:lnTo>
                      <a:pt x="290" y="470"/>
                    </a:lnTo>
                    <a:lnTo>
                      <a:pt x="295" y="458"/>
                    </a:lnTo>
                    <a:lnTo>
                      <a:pt x="300" y="448"/>
                    </a:lnTo>
                    <a:lnTo>
                      <a:pt x="304" y="439"/>
                    </a:lnTo>
                    <a:lnTo>
                      <a:pt x="310" y="429"/>
                    </a:lnTo>
                    <a:lnTo>
                      <a:pt x="313" y="419"/>
                    </a:lnTo>
                    <a:lnTo>
                      <a:pt x="316" y="410"/>
                    </a:lnTo>
                    <a:lnTo>
                      <a:pt x="319" y="400"/>
                    </a:lnTo>
                    <a:lnTo>
                      <a:pt x="322" y="389"/>
                    </a:lnTo>
                    <a:lnTo>
                      <a:pt x="323" y="379"/>
                    </a:lnTo>
                    <a:lnTo>
                      <a:pt x="324" y="370"/>
                    </a:lnTo>
                    <a:lnTo>
                      <a:pt x="324" y="360"/>
                    </a:lnTo>
                    <a:lnTo>
                      <a:pt x="325" y="351"/>
                    </a:lnTo>
                    <a:lnTo>
                      <a:pt x="324" y="341"/>
                    </a:lnTo>
                    <a:lnTo>
                      <a:pt x="324" y="332"/>
                    </a:lnTo>
                    <a:lnTo>
                      <a:pt x="323" y="323"/>
                    </a:lnTo>
                    <a:lnTo>
                      <a:pt x="322" y="314"/>
                    </a:lnTo>
                    <a:lnTo>
                      <a:pt x="319" y="304"/>
                    </a:lnTo>
                    <a:lnTo>
                      <a:pt x="316" y="294"/>
                    </a:lnTo>
                    <a:lnTo>
                      <a:pt x="313" y="285"/>
                    </a:lnTo>
                    <a:lnTo>
                      <a:pt x="310" y="275"/>
                    </a:lnTo>
                    <a:lnTo>
                      <a:pt x="305" y="265"/>
                    </a:lnTo>
                    <a:lnTo>
                      <a:pt x="302" y="254"/>
                    </a:lnTo>
                    <a:lnTo>
                      <a:pt x="297" y="245"/>
                    </a:lnTo>
                    <a:lnTo>
                      <a:pt x="295" y="237"/>
                    </a:lnTo>
                    <a:lnTo>
                      <a:pt x="288" y="225"/>
                    </a:lnTo>
                    <a:lnTo>
                      <a:pt x="283" y="215"/>
                    </a:lnTo>
                    <a:lnTo>
                      <a:pt x="278" y="206"/>
                    </a:lnTo>
                    <a:lnTo>
                      <a:pt x="272" y="196"/>
                    </a:lnTo>
                    <a:lnTo>
                      <a:pt x="265" y="184"/>
                    </a:lnTo>
                    <a:lnTo>
                      <a:pt x="259" y="175"/>
                    </a:lnTo>
                    <a:lnTo>
                      <a:pt x="252" y="165"/>
                    </a:lnTo>
                    <a:lnTo>
                      <a:pt x="247" y="15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76" name="Freeform 50"/>
              <p:cNvSpPr>
                <a:spLocks/>
              </p:cNvSpPr>
              <p:nvPr/>
            </p:nvSpPr>
            <p:spPr bwMode="auto">
              <a:xfrm>
                <a:off x="3018" y="2785"/>
                <a:ext cx="16" cy="46"/>
              </a:xfrm>
              <a:custGeom>
                <a:avLst/>
                <a:gdLst>
                  <a:gd name="T0" fmla="*/ 13 w 48"/>
                  <a:gd name="T1" fmla="*/ 45 h 139"/>
                  <a:gd name="T2" fmla="*/ 16 w 48"/>
                  <a:gd name="T3" fmla="*/ 46 h 139"/>
                  <a:gd name="T4" fmla="*/ 16 w 48"/>
                  <a:gd name="T5" fmla="*/ 43 h 139"/>
                  <a:gd name="T6" fmla="*/ 16 w 48"/>
                  <a:gd name="T7" fmla="*/ 40 h 139"/>
                  <a:gd name="T8" fmla="*/ 16 w 48"/>
                  <a:gd name="T9" fmla="*/ 38 h 139"/>
                  <a:gd name="T10" fmla="*/ 16 w 48"/>
                  <a:gd name="T11" fmla="*/ 36 h 139"/>
                  <a:gd name="T12" fmla="*/ 16 w 48"/>
                  <a:gd name="T13" fmla="*/ 33 h 139"/>
                  <a:gd name="T14" fmla="*/ 16 w 48"/>
                  <a:gd name="T15" fmla="*/ 31 h 139"/>
                  <a:gd name="T16" fmla="*/ 15 w 48"/>
                  <a:gd name="T17" fmla="*/ 29 h 139"/>
                  <a:gd name="T18" fmla="*/ 15 w 48"/>
                  <a:gd name="T19" fmla="*/ 26 h 139"/>
                  <a:gd name="T20" fmla="*/ 14 w 48"/>
                  <a:gd name="T21" fmla="*/ 24 h 139"/>
                  <a:gd name="T22" fmla="*/ 13 w 48"/>
                  <a:gd name="T23" fmla="*/ 22 h 139"/>
                  <a:gd name="T24" fmla="*/ 13 w 48"/>
                  <a:gd name="T25" fmla="*/ 20 h 139"/>
                  <a:gd name="T26" fmla="*/ 12 w 48"/>
                  <a:gd name="T27" fmla="*/ 18 h 139"/>
                  <a:gd name="T28" fmla="*/ 11 w 48"/>
                  <a:gd name="T29" fmla="*/ 15 h 139"/>
                  <a:gd name="T30" fmla="*/ 10 w 48"/>
                  <a:gd name="T31" fmla="*/ 14 h 139"/>
                  <a:gd name="T32" fmla="*/ 8 w 48"/>
                  <a:gd name="T33" fmla="*/ 12 h 139"/>
                  <a:gd name="T34" fmla="*/ 8 w 48"/>
                  <a:gd name="T35" fmla="*/ 10 h 139"/>
                  <a:gd name="T36" fmla="*/ 7 w 48"/>
                  <a:gd name="T37" fmla="*/ 9 h 139"/>
                  <a:gd name="T38" fmla="*/ 6 w 48"/>
                  <a:gd name="T39" fmla="*/ 8 h 139"/>
                  <a:gd name="T40" fmla="*/ 2 w 48"/>
                  <a:gd name="T41" fmla="*/ 3 h 139"/>
                  <a:gd name="T42" fmla="*/ 1 w 48"/>
                  <a:gd name="T43" fmla="*/ 1 h 139"/>
                  <a:gd name="T44" fmla="*/ 0 w 48"/>
                  <a:gd name="T45" fmla="*/ 0 h 139"/>
                  <a:gd name="T46" fmla="*/ 0 w 48"/>
                  <a:gd name="T47" fmla="*/ 1 h 139"/>
                  <a:gd name="T48" fmla="*/ 1 w 48"/>
                  <a:gd name="T49" fmla="*/ 4 h 139"/>
                  <a:gd name="T50" fmla="*/ 2 w 48"/>
                  <a:gd name="T51" fmla="*/ 5 h 139"/>
                  <a:gd name="T52" fmla="*/ 3 w 48"/>
                  <a:gd name="T53" fmla="*/ 7 h 139"/>
                  <a:gd name="T54" fmla="*/ 4 w 48"/>
                  <a:gd name="T55" fmla="*/ 9 h 139"/>
                  <a:gd name="T56" fmla="*/ 5 w 48"/>
                  <a:gd name="T57" fmla="*/ 11 h 139"/>
                  <a:gd name="T58" fmla="*/ 6 w 48"/>
                  <a:gd name="T59" fmla="*/ 15 h 139"/>
                  <a:gd name="T60" fmla="*/ 8 w 48"/>
                  <a:gd name="T61" fmla="*/ 18 h 139"/>
                  <a:gd name="T62" fmla="*/ 9 w 48"/>
                  <a:gd name="T63" fmla="*/ 20 h 139"/>
                  <a:gd name="T64" fmla="*/ 10 w 48"/>
                  <a:gd name="T65" fmla="*/ 22 h 139"/>
                  <a:gd name="T66" fmla="*/ 11 w 48"/>
                  <a:gd name="T67" fmla="*/ 24 h 139"/>
                  <a:gd name="T68" fmla="*/ 11 w 48"/>
                  <a:gd name="T69" fmla="*/ 28 h 139"/>
                  <a:gd name="T70" fmla="*/ 12 w 48"/>
                  <a:gd name="T71" fmla="*/ 30 h 139"/>
                  <a:gd name="T72" fmla="*/ 12 w 48"/>
                  <a:gd name="T73" fmla="*/ 33 h 139"/>
                  <a:gd name="T74" fmla="*/ 12 w 48"/>
                  <a:gd name="T75" fmla="*/ 36 h 139"/>
                  <a:gd name="T76" fmla="*/ 12 w 48"/>
                  <a:gd name="T77" fmla="*/ 39 h 139"/>
                  <a:gd name="T78" fmla="*/ 12 w 48"/>
                  <a:gd name="T79" fmla="*/ 42 h 139"/>
                  <a:gd name="T80" fmla="*/ 13 w 48"/>
                  <a:gd name="T81" fmla="*/ 45 h 139"/>
                  <a:gd name="T82" fmla="*/ 13 w 48"/>
                  <a:gd name="T83" fmla="*/ 45 h 139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48"/>
                  <a:gd name="T127" fmla="*/ 0 h 139"/>
                  <a:gd name="T128" fmla="*/ 48 w 48"/>
                  <a:gd name="T129" fmla="*/ 139 h 139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48" h="139">
                    <a:moveTo>
                      <a:pt x="39" y="136"/>
                    </a:moveTo>
                    <a:lnTo>
                      <a:pt x="48" y="139"/>
                    </a:lnTo>
                    <a:lnTo>
                      <a:pt x="48" y="130"/>
                    </a:lnTo>
                    <a:lnTo>
                      <a:pt x="48" y="122"/>
                    </a:lnTo>
                    <a:lnTo>
                      <a:pt x="48" y="115"/>
                    </a:lnTo>
                    <a:lnTo>
                      <a:pt x="48" y="108"/>
                    </a:lnTo>
                    <a:lnTo>
                      <a:pt x="47" y="101"/>
                    </a:lnTo>
                    <a:lnTo>
                      <a:pt x="47" y="93"/>
                    </a:lnTo>
                    <a:lnTo>
                      <a:pt x="46" y="87"/>
                    </a:lnTo>
                    <a:lnTo>
                      <a:pt x="44" y="80"/>
                    </a:lnTo>
                    <a:lnTo>
                      <a:pt x="42" y="73"/>
                    </a:lnTo>
                    <a:lnTo>
                      <a:pt x="39" y="66"/>
                    </a:lnTo>
                    <a:lnTo>
                      <a:pt x="38" y="60"/>
                    </a:lnTo>
                    <a:lnTo>
                      <a:pt x="35" y="54"/>
                    </a:lnTo>
                    <a:lnTo>
                      <a:pt x="32" y="46"/>
                    </a:lnTo>
                    <a:lnTo>
                      <a:pt x="29" y="41"/>
                    </a:lnTo>
                    <a:lnTo>
                      <a:pt x="25" y="35"/>
                    </a:lnTo>
                    <a:lnTo>
                      <a:pt x="24" y="29"/>
                    </a:lnTo>
                    <a:lnTo>
                      <a:pt x="20" y="26"/>
                    </a:lnTo>
                    <a:lnTo>
                      <a:pt x="17" y="23"/>
                    </a:lnTo>
                    <a:lnTo>
                      <a:pt x="7" y="8"/>
                    </a:lnTo>
                    <a:lnTo>
                      <a:pt x="2" y="3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3" y="12"/>
                    </a:lnTo>
                    <a:lnTo>
                      <a:pt x="6" y="15"/>
                    </a:lnTo>
                    <a:lnTo>
                      <a:pt x="8" y="22"/>
                    </a:lnTo>
                    <a:lnTo>
                      <a:pt x="11" y="27"/>
                    </a:lnTo>
                    <a:lnTo>
                      <a:pt x="15" y="33"/>
                    </a:lnTo>
                    <a:lnTo>
                      <a:pt x="19" y="45"/>
                    </a:lnTo>
                    <a:lnTo>
                      <a:pt x="24" y="54"/>
                    </a:lnTo>
                    <a:lnTo>
                      <a:pt x="28" y="61"/>
                    </a:lnTo>
                    <a:lnTo>
                      <a:pt x="30" y="65"/>
                    </a:lnTo>
                    <a:lnTo>
                      <a:pt x="32" y="74"/>
                    </a:lnTo>
                    <a:lnTo>
                      <a:pt x="34" y="84"/>
                    </a:lnTo>
                    <a:lnTo>
                      <a:pt x="35" y="92"/>
                    </a:lnTo>
                    <a:lnTo>
                      <a:pt x="37" y="101"/>
                    </a:lnTo>
                    <a:lnTo>
                      <a:pt x="37" y="108"/>
                    </a:lnTo>
                    <a:lnTo>
                      <a:pt x="37" y="117"/>
                    </a:lnTo>
                    <a:lnTo>
                      <a:pt x="37" y="126"/>
                    </a:lnTo>
                    <a:lnTo>
                      <a:pt x="39" y="13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77" name="Freeform 51"/>
              <p:cNvSpPr>
                <a:spLocks/>
              </p:cNvSpPr>
              <p:nvPr/>
            </p:nvSpPr>
            <p:spPr bwMode="auto">
              <a:xfrm>
                <a:off x="2992" y="2875"/>
                <a:ext cx="24" cy="19"/>
              </a:xfrm>
              <a:custGeom>
                <a:avLst/>
                <a:gdLst>
                  <a:gd name="T0" fmla="*/ 0 w 72"/>
                  <a:gd name="T1" fmla="*/ 19 h 59"/>
                  <a:gd name="T2" fmla="*/ 3 w 72"/>
                  <a:gd name="T3" fmla="*/ 16 h 59"/>
                  <a:gd name="T4" fmla="*/ 6 w 72"/>
                  <a:gd name="T5" fmla="*/ 14 h 59"/>
                  <a:gd name="T6" fmla="*/ 9 w 72"/>
                  <a:gd name="T7" fmla="*/ 11 h 59"/>
                  <a:gd name="T8" fmla="*/ 11 w 72"/>
                  <a:gd name="T9" fmla="*/ 9 h 59"/>
                  <a:gd name="T10" fmla="*/ 14 w 72"/>
                  <a:gd name="T11" fmla="*/ 6 h 59"/>
                  <a:gd name="T12" fmla="*/ 17 w 72"/>
                  <a:gd name="T13" fmla="*/ 4 h 59"/>
                  <a:gd name="T14" fmla="*/ 24 w 72"/>
                  <a:gd name="T15" fmla="*/ 0 h 59"/>
                  <a:gd name="T16" fmla="*/ 18 w 72"/>
                  <a:gd name="T17" fmla="*/ 5 h 59"/>
                  <a:gd name="T18" fmla="*/ 15 w 72"/>
                  <a:gd name="T19" fmla="*/ 8 h 59"/>
                  <a:gd name="T20" fmla="*/ 13 w 72"/>
                  <a:gd name="T21" fmla="*/ 11 h 59"/>
                  <a:gd name="T22" fmla="*/ 11 w 72"/>
                  <a:gd name="T23" fmla="*/ 13 h 59"/>
                  <a:gd name="T24" fmla="*/ 8 w 72"/>
                  <a:gd name="T25" fmla="*/ 15 h 59"/>
                  <a:gd name="T26" fmla="*/ 6 w 72"/>
                  <a:gd name="T27" fmla="*/ 16 h 59"/>
                  <a:gd name="T28" fmla="*/ 4 w 72"/>
                  <a:gd name="T29" fmla="*/ 17 h 59"/>
                  <a:gd name="T30" fmla="*/ 2 w 72"/>
                  <a:gd name="T31" fmla="*/ 18 h 59"/>
                  <a:gd name="T32" fmla="*/ 0 w 72"/>
                  <a:gd name="T33" fmla="*/ 19 h 59"/>
                  <a:gd name="T34" fmla="*/ 0 w 72"/>
                  <a:gd name="T35" fmla="*/ 19 h 5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2"/>
                  <a:gd name="T55" fmla="*/ 0 h 59"/>
                  <a:gd name="T56" fmla="*/ 72 w 72"/>
                  <a:gd name="T57" fmla="*/ 59 h 59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2" h="59">
                    <a:moveTo>
                      <a:pt x="0" y="59"/>
                    </a:moveTo>
                    <a:lnTo>
                      <a:pt x="8" y="50"/>
                    </a:lnTo>
                    <a:lnTo>
                      <a:pt x="17" y="42"/>
                    </a:lnTo>
                    <a:lnTo>
                      <a:pt x="26" y="33"/>
                    </a:lnTo>
                    <a:lnTo>
                      <a:pt x="34" y="27"/>
                    </a:lnTo>
                    <a:lnTo>
                      <a:pt x="43" y="19"/>
                    </a:lnTo>
                    <a:lnTo>
                      <a:pt x="52" y="13"/>
                    </a:lnTo>
                    <a:lnTo>
                      <a:pt x="72" y="0"/>
                    </a:lnTo>
                    <a:lnTo>
                      <a:pt x="53" y="15"/>
                    </a:lnTo>
                    <a:lnTo>
                      <a:pt x="45" y="24"/>
                    </a:lnTo>
                    <a:lnTo>
                      <a:pt x="40" y="33"/>
                    </a:lnTo>
                    <a:lnTo>
                      <a:pt x="32" y="41"/>
                    </a:lnTo>
                    <a:lnTo>
                      <a:pt x="25" y="48"/>
                    </a:lnTo>
                    <a:lnTo>
                      <a:pt x="18" y="50"/>
                    </a:lnTo>
                    <a:lnTo>
                      <a:pt x="13" y="53"/>
                    </a:lnTo>
                    <a:lnTo>
                      <a:pt x="7" y="56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78" name="Freeform 52"/>
              <p:cNvSpPr>
                <a:spLocks/>
              </p:cNvSpPr>
              <p:nvPr/>
            </p:nvSpPr>
            <p:spPr bwMode="auto">
              <a:xfrm>
                <a:off x="2969" y="2743"/>
                <a:ext cx="21" cy="33"/>
              </a:xfrm>
              <a:custGeom>
                <a:avLst/>
                <a:gdLst>
                  <a:gd name="T0" fmla="*/ 21 w 62"/>
                  <a:gd name="T1" fmla="*/ 33 h 97"/>
                  <a:gd name="T2" fmla="*/ 20 w 62"/>
                  <a:gd name="T3" fmla="*/ 31 h 97"/>
                  <a:gd name="T4" fmla="*/ 19 w 62"/>
                  <a:gd name="T5" fmla="*/ 29 h 97"/>
                  <a:gd name="T6" fmla="*/ 17 w 62"/>
                  <a:gd name="T7" fmla="*/ 27 h 97"/>
                  <a:gd name="T8" fmla="*/ 16 w 62"/>
                  <a:gd name="T9" fmla="*/ 25 h 97"/>
                  <a:gd name="T10" fmla="*/ 15 w 62"/>
                  <a:gd name="T11" fmla="*/ 23 h 97"/>
                  <a:gd name="T12" fmla="*/ 14 w 62"/>
                  <a:gd name="T13" fmla="*/ 20 h 97"/>
                  <a:gd name="T14" fmla="*/ 13 w 62"/>
                  <a:gd name="T15" fmla="*/ 18 h 97"/>
                  <a:gd name="T16" fmla="*/ 11 w 62"/>
                  <a:gd name="T17" fmla="*/ 16 h 97"/>
                  <a:gd name="T18" fmla="*/ 10 w 62"/>
                  <a:gd name="T19" fmla="*/ 14 h 97"/>
                  <a:gd name="T20" fmla="*/ 9 w 62"/>
                  <a:gd name="T21" fmla="*/ 11 h 97"/>
                  <a:gd name="T22" fmla="*/ 7 w 62"/>
                  <a:gd name="T23" fmla="*/ 9 h 97"/>
                  <a:gd name="T24" fmla="*/ 6 w 62"/>
                  <a:gd name="T25" fmla="*/ 7 h 97"/>
                  <a:gd name="T26" fmla="*/ 3 w 62"/>
                  <a:gd name="T27" fmla="*/ 3 h 97"/>
                  <a:gd name="T28" fmla="*/ 0 w 62"/>
                  <a:gd name="T29" fmla="*/ 0 h 97"/>
                  <a:gd name="T30" fmla="*/ 0 w 62"/>
                  <a:gd name="T31" fmla="*/ 2 h 97"/>
                  <a:gd name="T32" fmla="*/ 1 w 62"/>
                  <a:gd name="T33" fmla="*/ 5 h 97"/>
                  <a:gd name="T34" fmla="*/ 2 w 62"/>
                  <a:gd name="T35" fmla="*/ 7 h 97"/>
                  <a:gd name="T36" fmla="*/ 3 w 62"/>
                  <a:gd name="T37" fmla="*/ 10 h 97"/>
                  <a:gd name="T38" fmla="*/ 21 w 62"/>
                  <a:gd name="T39" fmla="*/ 33 h 97"/>
                  <a:gd name="T40" fmla="*/ 21 w 62"/>
                  <a:gd name="T41" fmla="*/ 33 h 9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62"/>
                  <a:gd name="T64" fmla="*/ 0 h 97"/>
                  <a:gd name="T65" fmla="*/ 62 w 62"/>
                  <a:gd name="T66" fmla="*/ 97 h 9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62" h="97">
                    <a:moveTo>
                      <a:pt x="62" y="97"/>
                    </a:moveTo>
                    <a:lnTo>
                      <a:pt x="58" y="91"/>
                    </a:lnTo>
                    <a:lnTo>
                      <a:pt x="55" y="86"/>
                    </a:lnTo>
                    <a:lnTo>
                      <a:pt x="51" y="78"/>
                    </a:lnTo>
                    <a:lnTo>
                      <a:pt x="47" y="73"/>
                    </a:lnTo>
                    <a:lnTo>
                      <a:pt x="44" y="67"/>
                    </a:lnTo>
                    <a:lnTo>
                      <a:pt x="41" y="60"/>
                    </a:lnTo>
                    <a:lnTo>
                      <a:pt x="37" y="54"/>
                    </a:lnTo>
                    <a:lnTo>
                      <a:pt x="33" y="46"/>
                    </a:lnTo>
                    <a:lnTo>
                      <a:pt x="30" y="40"/>
                    </a:lnTo>
                    <a:lnTo>
                      <a:pt x="26" y="33"/>
                    </a:lnTo>
                    <a:lnTo>
                      <a:pt x="21" y="27"/>
                    </a:lnTo>
                    <a:lnTo>
                      <a:pt x="17" y="21"/>
                    </a:lnTo>
                    <a:lnTo>
                      <a:pt x="9" y="9"/>
                    </a:lnTo>
                    <a:lnTo>
                      <a:pt x="0" y="0"/>
                    </a:lnTo>
                    <a:lnTo>
                      <a:pt x="1" y="7"/>
                    </a:lnTo>
                    <a:lnTo>
                      <a:pt x="3" y="16"/>
                    </a:lnTo>
                    <a:lnTo>
                      <a:pt x="5" y="22"/>
                    </a:lnTo>
                    <a:lnTo>
                      <a:pt x="8" y="30"/>
                    </a:lnTo>
                    <a:lnTo>
                      <a:pt x="62" y="97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79" name="Freeform 53"/>
              <p:cNvSpPr>
                <a:spLocks/>
              </p:cNvSpPr>
              <p:nvPr/>
            </p:nvSpPr>
            <p:spPr bwMode="auto">
              <a:xfrm>
                <a:off x="2999" y="2726"/>
                <a:ext cx="126" cy="208"/>
              </a:xfrm>
              <a:custGeom>
                <a:avLst/>
                <a:gdLst>
                  <a:gd name="T0" fmla="*/ 56 w 380"/>
                  <a:gd name="T1" fmla="*/ 7 h 625"/>
                  <a:gd name="T2" fmla="*/ 38 w 380"/>
                  <a:gd name="T3" fmla="*/ 2 h 625"/>
                  <a:gd name="T4" fmla="*/ 22 w 380"/>
                  <a:gd name="T5" fmla="*/ 0 h 625"/>
                  <a:gd name="T6" fmla="*/ 6 w 380"/>
                  <a:gd name="T7" fmla="*/ 14 h 625"/>
                  <a:gd name="T8" fmla="*/ 18 w 380"/>
                  <a:gd name="T9" fmla="*/ 14 h 625"/>
                  <a:gd name="T10" fmla="*/ 31 w 380"/>
                  <a:gd name="T11" fmla="*/ 16 h 625"/>
                  <a:gd name="T12" fmla="*/ 43 w 380"/>
                  <a:gd name="T13" fmla="*/ 21 h 625"/>
                  <a:gd name="T14" fmla="*/ 35 w 380"/>
                  <a:gd name="T15" fmla="*/ 21 h 625"/>
                  <a:gd name="T16" fmla="*/ 23 w 380"/>
                  <a:gd name="T17" fmla="*/ 20 h 625"/>
                  <a:gd name="T18" fmla="*/ 8 w 380"/>
                  <a:gd name="T19" fmla="*/ 22 h 625"/>
                  <a:gd name="T20" fmla="*/ 17 w 380"/>
                  <a:gd name="T21" fmla="*/ 41 h 625"/>
                  <a:gd name="T22" fmla="*/ 32 w 380"/>
                  <a:gd name="T23" fmla="*/ 42 h 625"/>
                  <a:gd name="T24" fmla="*/ 47 w 380"/>
                  <a:gd name="T25" fmla="*/ 48 h 625"/>
                  <a:gd name="T26" fmla="*/ 62 w 380"/>
                  <a:gd name="T27" fmla="*/ 58 h 625"/>
                  <a:gd name="T28" fmla="*/ 55 w 380"/>
                  <a:gd name="T29" fmla="*/ 56 h 625"/>
                  <a:gd name="T30" fmla="*/ 45 w 380"/>
                  <a:gd name="T31" fmla="*/ 53 h 625"/>
                  <a:gd name="T32" fmla="*/ 34 w 380"/>
                  <a:gd name="T33" fmla="*/ 50 h 625"/>
                  <a:gd name="T34" fmla="*/ 38 w 380"/>
                  <a:gd name="T35" fmla="*/ 55 h 625"/>
                  <a:gd name="T36" fmla="*/ 50 w 380"/>
                  <a:gd name="T37" fmla="*/ 59 h 625"/>
                  <a:gd name="T38" fmla="*/ 63 w 380"/>
                  <a:gd name="T39" fmla="*/ 65 h 625"/>
                  <a:gd name="T40" fmla="*/ 79 w 380"/>
                  <a:gd name="T41" fmla="*/ 79 h 625"/>
                  <a:gd name="T42" fmla="*/ 86 w 380"/>
                  <a:gd name="T43" fmla="*/ 96 h 625"/>
                  <a:gd name="T44" fmla="*/ 86 w 380"/>
                  <a:gd name="T45" fmla="*/ 115 h 625"/>
                  <a:gd name="T46" fmla="*/ 78 w 380"/>
                  <a:gd name="T47" fmla="*/ 133 h 625"/>
                  <a:gd name="T48" fmla="*/ 64 w 380"/>
                  <a:gd name="T49" fmla="*/ 147 h 625"/>
                  <a:gd name="T50" fmla="*/ 54 w 380"/>
                  <a:gd name="T51" fmla="*/ 155 h 625"/>
                  <a:gd name="T52" fmla="*/ 46 w 380"/>
                  <a:gd name="T53" fmla="*/ 156 h 625"/>
                  <a:gd name="T54" fmla="*/ 35 w 380"/>
                  <a:gd name="T55" fmla="*/ 161 h 625"/>
                  <a:gd name="T56" fmla="*/ 22 w 380"/>
                  <a:gd name="T57" fmla="*/ 165 h 625"/>
                  <a:gd name="T58" fmla="*/ 28 w 380"/>
                  <a:gd name="T59" fmla="*/ 172 h 625"/>
                  <a:gd name="T60" fmla="*/ 35 w 380"/>
                  <a:gd name="T61" fmla="*/ 174 h 625"/>
                  <a:gd name="T62" fmla="*/ 32 w 380"/>
                  <a:gd name="T63" fmla="*/ 180 h 625"/>
                  <a:gd name="T64" fmla="*/ 16 w 380"/>
                  <a:gd name="T65" fmla="*/ 179 h 625"/>
                  <a:gd name="T66" fmla="*/ 2 w 380"/>
                  <a:gd name="T67" fmla="*/ 181 h 625"/>
                  <a:gd name="T68" fmla="*/ 14 w 380"/>
                  <a:gd name="T69" fmla="*/ 187 h 625"/>
                  <a:gd name="T70" fmla="*/ 25 w 380"/>
                  <a:gd name="T71" fmla="*/ 192 h 625"/>
                  <a:gd name="T72" fmla="*/ 37 w 380"/>
                  <a:gd name="T73" fmla="*/ 189 h 625"/>
                  <a:gd name="T74" fmla="*/ 50 w 380"/>
                  <a:gd name="T75" fmla="*/ 191 h 625"/>
                  <a:gd name="T76" fmla="*/ 35 w 380"/>
                  <a:gd name="T77" fmla="*/ 195 h 625"/>
                  <a:gd name="T78" fmla="*/ 18 w 380"/>
                  <a:gd name="T79" fmla="*/ 194 h 625"/>
                  <a:gd name="T80" fmla="*/ 3 w 380"/>
                  <a:gd name="T81" fmla="*/ 194 h 625"/>
                  <a:gd name="T82" fmla="*/ 11 w 380"/>
                  <a:gd name="T83" fmla="*/ 200 h 625"/>
                  <a:gd name="T84" fmla="*/ 21 w 380"/>
                  <a:gd name="T85" fmla="*/ 203 h 625"/>
                  <a:gd name="T86" fmla="*/ 43 w 380"/>
                  <a:gd name="T87" fmla="*/ 205 h 625"/>
                  <a:gd name="T88" fmla="*/ 54 w 380"/>
                  <a:gd name="T89" fmla="*/ 201 h 625"/>
                  <a:gd name="T90" fmla="*/ 64 w 380"/>
                  <a:gd name="T91" fmla="*/ 197 h 625"/>
                  <a:gd name="T92" fmla="*/ 78 w 380"/>
                  <a:gd name="T93" fmla="*/ 190 h 625"/>
                  <a:gd name="T94" fmla="*/ 94 w 380"/>
                  <a:gd name="T95" fmla="*/ 178 h 625"/>
                  <a:gd name="T96" fmla="*/ 106 w 380"/>
                  <a:gd name="T97" fmla="*/ 165 h 625"/>
                  <a:gd name="T98" fmla="*/ 116 w 380"/>
                  <a:gd name="T99" fmla="*/ 150 h 625"/>
                  <a:gd name="T100" fmla="*/ 123 w 380"/>
                  <a:gd name="T101" fmla="*/ 134 h 625"/>
                  <a:gd name="T102" fmla="*/ 125 w 380"/>
                  <a:gd name="T103" fmla="*/ 121 h 625"/>
                  <a:gd name="T104" fmla="*/ 126 w 380"/>
                  <a:gd name="T105" fmla="*/ 111 h 625"/>
                  <a:gd name="T106" fmla="*/ 126 w 380"/>
                  <a:gd name="T107" fmla="*/ 100 h 625"/>
                  <a:gd name="T108" fmla="*/ 124 w 380"/>
                  <a:gd name="T109" fmla="*/ 88 h 625"/>
                  <a:gd name="T110" fmla="*/ 121 w 380"/>
                  <a:gd name="T111" fmla="*/ 76 h 625"/>
                  <a:gd name="T112" fmla="*/ 112 w 380"/>
                  <a:gd name="T113" fmla="*/ 57 h 625"/>
                  <a:gd name="T114" fmla="*/ 100 w 380"/>
                  <a:gd name="T115" fmla="*/ 39 h 625"/>
                  <a:gd name="T116" fmla="*/ 83 w 380"/>
                  <a:gd name="T117" fmla="*/ 23 h 625"/>
                  <a:gd name="T118" fmla="*/ 69 w 380"/>
                  <a:gd name="T119" fmla="*/ 14 h 625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380"/>
                  <a:gd name="T181" fmla="*/ 0 h 625"/>
                  <a:gd name="T182" fmla="*/ 380 w 380"/>
                  <a:gd name="T183" fmla="*/ 625 h 625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380" h="625">
                    <a:moveTo>
                      <a:pt x="202" y="38"/>
                    </a:moveTo>
                    <a:lnTo>
                      <a:pt x="194" y="32"/>
                    </a:lnTo>
                    <a:lnTo>
                      <a:pt x="187" y="28"/>
                    </a:lnTo>
                    <a:lnTo>
                      <a:pt x="176" y="23"/>
                    </a:lnTo>
                    <a:lnTo>
                      <a:pt x="169" y="20"/>
                    </a:lnTo>
                    <a:lnTo>
                      <a:pt x="157" y="16"/>
                    </a:lnTo>
                    <a:lnTo>
                      <a:pt x="147" y="14"/>
                    </a:lnTo>
                    <a:lnTo>
                      <a:pt x="137" y="10"/>
                    </a:lnTo>
                    <a:lnTo>
                      <a:pt x="126" y="7"/>
                    </a:lnTo>
                    <a:lnTo>
                      <a:pt x="115" y="5"/>
                    </a:lnTo>
                    <a:lnTo>
                      <a:pt x="105" y="2"/>
                    </a:lnTo>
                    <a:lnTo>
                      <a:pt x="93" y="0"/>
                    </a:lnTo>
                    <a:lnTo>
                      <a:pt x="83" y="0"/>
                    </a:lnTo>
                    <a:lnTo>
                      <a:pt x="74" y="0"/>
                    </a:lnTo>
                    <a:lnTo>
                      <a:pt x="65" y="0"/>
                    </a:lnTo>
                    <a:lnTo>
                      <a:pt x="56" y="0"/>
                    </a:lnTo>
                    <a:lnTo>
                      <a:pt x="50" y="4"/>
                    </a:lnTo>
                    <a:lnTo>
                      <a:pt x="180" y="43"/>
                    </a:lnTo>
                    <a:lnTo>
                      <a:pt x="16" y="21"/>
                    </a:lnTo>
                    <a:lnTo>
                      <a:pt x="19" y="43"/>
                    </a:lnTo>
                    <a:lnTo>
                      <a:pt x="24" y="42"/>
                    </a:lnTo>
                    <a:lnTo>
                      <a:pt x="30" y="42"/>
                    </a:lnTo>
                    <a:lnTo>
                      <a:pt x="38" y="42"/>
                    </a:lnTo>
                    <a:lnTo>
                      <a:pt x="47" y="42"/>
                    </a:lnTo>
                    <a:lnTo>
                      <a:pt x="53" y="42"/>
                    </a:lnTo>
                    <a:lnTo>
                      <a:pt x="62" y="43"/>
                    </a:lnTo>
                    <a:lnTo>
                      <a:pt x="70" y="44"/>
                    </a:lnTo>
                    <a:lnTo>
                      <a:pt x="79" y="46"/>
                    </a:lnTo>
                    <a:lnTo>
                      <a:pt x="87" y="46"/>
                    </a:lnTo>
                    <a:lnTo>
                      <a:pt x="94" y="48"/>
                    </a:lnTo>
                    <a:lnTo>
                      <a:pt x="102" y="49"/>
                    </a:lnTo>
                    <a:lnTo>
                      <a:pt x="110" y="53"/>
                    </a:lnTo>
                    <a:lnTo>
                      <a:pt x="116" y="56"/>
                    </a:lnTo>
                    <a:lnTo>
                      <a:pt x="123" y="60"/>
                    </a:lnTo>
                    <a:lnTo>
                      <a:pt x="130" y="62"/>
                    </a:lnTo>
                    <a:lnTo>
                      <a:pt x="137" y="67"/>
                    </a:lnTo>
                    <a:lnTo>
                      <a:pt x="129" y="65"/>
                    </a:lnTo>
                    <a:lnTo>
                      <a:pt x="121" y="65"/>
                    </a:lnTo>
                    <a:lnTo>
                      <a:pt x="114" y="62"/>
                    </a:lnTo>
                    <a:lnTo>
                      <a:pt x="107" y="62"/>
                    </a:lnTo>
                    <a:lnTo>
                      <a:pt x="98" y="61"/>
                    </a:lnTo>
                    <a:lnTo>
                      <a:pt x="91" y="60"/>
                    </a:lnTo>
                    <a:lnTo>
                      <a:pt x="83" y="60"/>
                    </a:lnTo>
                    <a:lnTo>
                      <a:pt x="76" y="60"/>
                    </a:lnTo>
                    <a:lnTo>
                      <a:pt x="69" y="60"/>
                    </a:lnTo>
                    <a:lnTo>
                      <a:pt x="60" y="61"/>
                    </a:lnTo>
                    <a:lnTo>
                      <a:pt x="50" y="63"/>
                    </a:lnTo>
                    <a:lnTo>
                      <a:pt x="38" y="66"/>
                    </a:lnTo>
                    <a:lnTo>
                      <a:pt x="32" y="66"/>
                    </a:lnTo>
                    <a:lnTo>
                      <a:pt x="25" y="66"/>
                    </a:lnTo>
                    <a:lnTo>
                      <a:pt x="20" y="66"/>
                    </a:lnTo>
                    <a:lnTo>
                      <a:pt x="15" y="67"/>
                    </a:lnTo>
                    <a:lnTo>
                      <a:pt x="6" y="66"/>
                    </a:lnTo>
                    <a:lnTo>
                      <a:pt x="0" y="65"/>
                    </a:lnTo>
                    <a:lnTo>
                      <a:pt x="50" y="123"/>
                    </a:lnTo>
                    <a:lnTo>
                      <a:pt x="59" y="123"/>
                    </a:lnTo>
                    <a:lnTo>
                      <a:pt x="69" y="123"/>
                    </a:lnTo>
                    <a:lnTo>
                      <a:pt x="78" y="123"/>
                    </a:lnTo>
                    <a:lnTo>
                      <a:pt x="88" y="125"/>
                    </a:lnTo>
                    <a:lnTo>
                      <a:pt x="97" y="127"/>
                    </a:lnTo>
                    <a:lnTo>
                      <a:pt x="107" y="130"/>
                    </a:lnTo>
                    <a:lnTo>
                      <a:pt x="115" y="132"/>
                    </a:lnTo>
                    <a:lnTo>
                      <a:pt x="125" y="137"/>
                    </a:lnTo>
                    <a:lnTo>
                      <a:pt x="133" y="140"/>
                    </a:lnTo>
                    <a:lnTo>
                      <a:pt x="143" y="145"/>
                    </a:lnTo>
                    <a:lnTo>
                      <a:pt x="151" y="149"/>
                    </a:lnTo>
                    <a:lnTo>
                      <a:pt x="161" y="155"/>
                    </a:lnTo>
                    <a:lnTo>
                      <a:pt x="169" y="160"/>
                    </a:lnTo>
                    <a:lnTo>
                      <a:pt x="178" y="167"/>
                    </a:lnTo>
                    <a:lnTo>
                      <a:pt x="187" y="173"/>
                    </a:lnTo>
                    <a:lnTo>
                      <a:pt x="197" y="181"/>
                    </a:lnTo>
                    <a:lnTo>
                      <a:pt x="188" y="177"/>
                    </a:lnTo>
                    <a:lnTo>
                      <a:pt x="180" y="174"/>
                    </a:lnTo>
                    <a:lnTo>
                      <a:pt x="174" y="170"/>
                    </a:lnTo>
                    <a:lnTo>
                      <a:pt x="167" y="169"/>
                    </a:lnTo>
                    <a:lnTo>
                      <a:pt x="161" y="165"/>
                    </a:lnTo>
                    <a:lnTo>
                      <a:pt x="153" y="163"/>
                    </a:lnTo>
                    <a:lnTo>
                      <a:pt x="147" y="162"/>
                    </a:lnTo>
                    <a:lnTo>
                      <a:pt x="142" y="160"/>
                    </a:lnTo>
                    <a:lnTo>
                      <a:pt x="135" y="158"/>
                    </a:lnTo>
                    <a:lnTo>
                      <a:pt x="129" y="156"/>
                    </a:lnTo>
                    <a:lnTo>
                      <a:pt x="123" y="154"/>
                    </a:lnTo>
                    <a:lnTo>
                      <a:pt x="116" y="154"/>
                    </a:lnTo>
                    <a:lnTo>
                      <a:pt x="109" y="153"/>
                    </a:lnTo>
                    <a:lnTo>
                      <a:pt x="102" y="151"/>
                    </a:lnTo>
                    <a:lnTo>
                      <a:pt x="96" y="150"/>
                    </a:lnTo>
                    <a:lnTo>
                      <a:pt x="89" y="150"/>
                    </a:lnTo>
                    <a:lnTo>
                      <a:pt x="97" y="154"/>
                    </a:lnTo>
                    <a:lnTo>
                      <a:pt x="106" y="160"/>
                    </a:lnTo>
                    <a:lnTo>
                      <a:pt x="114" y="165"/>
                    </a:lnTo>
                    <a:lnTo>
                      <a:pt x="123" y="170"/>
                    </a:lnTo>
                    <a:lnTo>
                      <a:pt x="129" y="172"/>
                    </a:lnTo>
                    <a:lnTo>
                      <a:pt x="137" y="174"/>
                    </a:lnTo>
                    <a:lnTo>
                      <a:pt x="144" y="176"/>
                    </a:lnTo>
                    <a:lnTo>
                      <a:pt x="152" y="178"/>
                    </a:lnTo>
                    <a:lnTo>
                      <a:pt x="159" y="181"/>
                    </a:lnTo>
                    <a:lnTo>
                      <a:pt x="165" y="183"/>
                    </a:lnTo>
                    <a:lnTo>
                      <a:pt x="171" y="186"/>
                    </a:lnTo>
                    <a:lnTo>
                      <a:pt x="178" y="190"/>
                    </a:lnTo>
                    <a:lnTo>
                      <a:pt x="189" y="196"/>
                    </a:lnTo>
                    <a:lnTo>
                      <a:pt x="201" y="202"/>
                    </a:lnTo>
                    <a:lnTo>
                      <a:pt x="211" y="210"/>
                    </a:lnTo>
                    <a:lnTo>
                      <a:pt x="221" y="220"/>
                    </a:lnTo>
                    <a:lnTo>
                      <a:pt x="229" y="228"/>
                    </a:lnTo>
                    <a:lnTo>
                      <a:pt x="237" y="238"/>
                    </a:lnTo>
                    <a:lnTo>
                      <a:pt x="242" y="247"/>
                    </a:lnTo>
                    <a:lnTo>
                      <a:pt x="248" y="257"/>
                    </a:lnTo>
                    <a:lnTo>
                      <a:pt x="252" y="267"/>
                    </a:lnTo>
                    <a:lnTo>
                      <a:pt x="256" y="277"/>
                    </a:lnTo>
                    <a:lnTo>
                      <a:pt x="259" y="288"/>
                    </a:lnTo>
                    <a:lnTo>
                      <a:pt x="261" y="300"/>
                    </a:lnTo>
                    <a:lnTo>
                      <a:pt x="261" y="309"/>
                    </a:lnTo>
                    <a:lnTo>
                      <a:pt x="261" y="322"/>
                    </a:lnTo>
                    <a:lnTo>
                      <a:pt x="261" y="334"/>
                    </a:lnTo>
                    <a:lnTo>
                      <a:pt x="260" y="345"/>
                    </a:lnTo>
                    <a:lnTo>
                      <a:pt x="255" y="355"/>
                    </a:lnTo>
                    <a:lnTo>
                      <a:pt x="252" y="367"/>
                    </a:lnTo>
                    <a:lnTo>
                      <a:pt x="247" y="378"/>
                    </a:lnTo>
                    <a:lnTo>
                      <a:pt x="242" y="390"/>
                    </a:lnTo>
                    <a:lnTo>
                      <a:pt x="234" y="400"/>
                    </a:lnTo>
                    <a:lnTo>
                      <a:pt x="225" y="410"/>
                    </a:lnTo>
                    <a:lnTo>
                      <a:pt x="215" y="421"/>
                    </a:lnTo>
                    <a:lnTo>
                      <a:pt x="207" y="433"/>
                    </a:lnTo>
                    <a:lnTo>
                      <a:pt x="201" y="437"/>
                    </a:lnTo>
                    <a:lnTo>
                      <a:pt x="194" y="442"/>
                    </a:lnTo>
                    <a:lnTo>
                      <a:pt x="188" y="446"/>
                    </a:lnTo>
                    <a:lnTo>
                      <a:pt x="183" y="451"/>
                    </a:lnTo>
                    <a:lnTo>
                      <a:pt x="176" y="456"/>
                    </a:lnTo>
                    <a:lnTo>
                      <a:pt x="169" y="460"/>
                    </a:lnTo>
                    <a:lnTo>
                      <a:pt x="162" y="465"/>
                    </a:lnTo>
                    <a:lnTo>
                      <a:pt x="156" y="470"/>
                    </a:lnTo>
                    <a:lnTo>
                      <a:pt x="167" y="456"/>
                    </a:lnTo>
                    <a:lnTo>
                      <a:pt x="157" y="460"/>
                    </a:lnTo>
                    <a:lnTo>
                      <a:pt x="148" y="465"/>
                    </a:lnTo>
                    <a:lnTo>
                      <a:pt x="139" y="469"/>
                    </a:lnTo>
                    <a:lnTo>
                      <a:pt x="133" y="474"/>
                    </a:lnTo>
                    <a:lnTo>
                      <a:pt x="125" y="475"/>
                    </a:lnTo>
                    <a:lnTo>
                      <a:pt x="119" y="479"/>
                    </a:lnTo>
                    <a:lnTo>
                      <a:pt x="112" y="481"/>
                    </a:lnTo>
                    <a:lnTo>
                      <a:pt x="107" y="485"/>
                    </a:lnTo>
                    <a:lnTo>
                      <a:pt x="94" y="488"/>
                    </a:lnTo>
                    <a:lnTo>
                      <a:pt x="83" y="493"/>
                    </a:lnTo>
                    <a:lnTo>
                      <a:pt x="78" y="493"/>
                    </a:lnTo>
                    <a:lnTo>
                      <a:pt x="73" y="495"/>
                    </a:lnTo>
                    <a:lnTo>
                      <a:pt x="66" y="495"/>
                    </a:lnTo>
                    <a:lnTo>
                      <a:pt x="60" y="497"/>
                    </a:lnTo>
                    <a:lnTo>
                      <a:pt x="59" y="506"/>
                    </a:lnTo>
                    <a:lnTo>
                      <a:pt x="94" y="512"/>
                    </a:lnTo>
                    <a:lnTo>
                      <a:pt x="89" y="513"/>
                    </a:lnTo>
                    <a:lnTo>
                      <a:pt x="84" y="518"/>
                    </a:lnTo>
                    <a:lnTo>
                      <a:pt x="83" y="523"/>
                    </a:lnTo>
                    <a:lnTo>
                      <a:pt x="85" y="531"/>
                    </a:lnTo>
                    <a:lnTo>
                      <a:pt x="91" y="527"/>
                    </a:lnTo>
                    <a:lnTo>
                      <a:pt x="100" y="523"/>
                    </a:lnTo>
                    <a:lnTo>
                      <a:pt x="107" y="522"/>
                    </a:lnTo>
                    <a:lnTo>
                      <a:pt x="116" y="526"/>
                    </a:lnTo>
                    <a:lnTo>
                      <a:pt x="107" y="534"/>
                    </a:lnTo>
                    <a:lnTo>
                      <a:pt x="102" y="539"/>
                    </a:lnTo>
                    <a:lnTo>
                      <a:pt x="98" y="541"/>
                    </a:lnTo>
                    <a:lnTo>
                      <a:pt x="97" y="540"/>
                    </a:lnTo>
                    <a:lnTo>
                      <a:pt x="88" y="540"/>
                    </a:lnTo>
                    <a:lnTo>
                      <a:pt x="79" y="540"/>
                    </a:lnTo>
                    <a:lnTo>
                      <a:pt x="69" y="540"/>
                    </a:lnTo>
                    <a:lnTo>
                      <a:pt x="59" y="540"/>
                    </a:lnTo>
                    <a:lnTo>
                      <a:pt x="47" y="539"/>
                    </a:lnTo>
                    <a:lnTo>
                      <a:pt x="37" y="537"/>
                    </a:lnTo>
                    <a:lnTo>
                      <a:pt x="28" y="536"/>
                    </a:lnTo>
                    <a:lnTo>
                      <a:pt x="20" y="536"/>
                    </a:lnTo>
                    <a:lnTo>
                      <a:pt x="12" y="541"/>
                    </a:lnTo>
                    <a:lnTo>
                      <a:pt x="5" y="545"/>
                    </a:lnTo>
                    <a:lnTo>
                      <a:pt x="11" y="549"/>
                    </a:lnTo>
                    <a:lnTo>
                      <a:pt x="21" y="554"/>
                    </a:lnTo>
                    <a:lnTo>
                      <a:pt x="28" y="557"/>
                    </a:lnTo>
                    <a:lnTo>
                      <a:pt x="34" y="559"/>
                    </a:lnTo>
                    <a:lnTo>
                      <a:pt x="41" y="563"/>
                    </a:lnTo>
                    <a:lnTo>
                      <a:pt x="48" y="567"/>
                    </a:lnTo>
                    <a:lnTo>
                      <a:pt x="53" y="568"/>
                    </a:lnTo>
                    <a:lnTo>
                      <a:pt x="60" y="571"/>
                    </a:lnTo>
                    <a:lnTo>
                      <a:pt x="67" y="573"/>
                    </a:lnTo>
                    <a:lnTo>
                      <a:pt x="74" y="576"/>
                    </a:lnTo>
                    <a:lnTo>
                      <a:pt x="83" y="578"/>
                    </a:lnTo>
                    <a:lnTo>
                      <a:pt x="91" y="581"/>
                    </a:lnTo>
                    <a:lnTo>
                      <a:pt x="98" y="576"/>
                    </a:lnTo>
                    <a:lnTo>
                      <a:pt x="105" y="573"/>
                    </a:lnTo>
                    <a:lnTo>
                      <a:pt x="111" y="569"/>
                    </a:lnTo>
                    <a:lnTo>
                      <a:pt x="119" y="569"/>
                    </a:lnTo>
                    <a:lnTo>
                      <a:pt x="125" y="568"/>
                    </a:lnTo>
                    <a:lnTo>
                      <a:pt x="134" y="568"/>
                    </a:lnTo>
                    <a:lnTo>
                      <a:pt x="141" y="571"/>
                    </a:lnTo>
                    <a:lnTo>
                      <a:pt x="150" y="574"/>
                    </a:lnTo>
                    <a:lnTo>
                      <a:pt x="141" y="579"/>
                    </a:lnTo>
                    <a:lnTo>
                      <a:pt x="133" y="582"/>
                    </a:lnTo>
                    <a:lnTo>
                      <a:pt x="123" y="585"/>
                    </a:lnTo>
                    <a:lnTo>
                      <a:pt x="115" y="587"/>
                    </a:lnTo>
                    <a:lnTo>
                      <a:pt x="105" y="587"/>
                    </a:lnTo>
                    <a:lnTo>
                      <a:pt x="94" y="587"/>
                    </a:lnTo>
                    <a:lnTo>
                      <a:pt x="84" y="586"/>
                    </a:lnTo>
                    <a:lnTo>
                      <a:pt x="75" y="586"/>
                    </a:lnTo>
                    <a:lnTo>
                      <a:pt x="64" y="583"/>
                    </a:lnTo>
                    <a:lnTo>
                      <a:pt x="53" y="582"/>
                    </a:lnTo>
                    <a:lnTo>
                      <a:pt x="44" y="581"/>
                    </a:lnTo>
                    <a:lnTo>
                      <a:pt x="35" y="581"/>
                    </a:lnTo>
                    <a:lnTo>
                      <a:pt x="25" y="579"/>
                    </a:lnTo>
                    <a:lnTo>
                      <a:pt x="17" y="581"/>
                    </a:lnTo>
                    <a:lnTo>
                      <a:pt x="10" y="582"/>
                    </a:lnTo>
                    <a:lnTo>
                      <a:pt x="5" y="586"/>
                    </a:lnTo>
                    <a:lnTo>
                      <a:pt x="14" y="597"/>
                    </a:lnTo>
                    <a:lnTo>
                      <a:pt x="19" y="599"/>
                    </a:lnTo>
                    <a:lnTo>
                      <a:pt x="25" y="601"/>
                    </a:lnTo>
                    <a:lnTo>
                      <a:pt x="32" y="602"/>
                    </a:lnTo>
                    <a:lnTo>
                      <a:pt x="38" y="605"/>
                    </a:lnTo>
                    <a:lnTo>
                      <a:pt x="44" y="605"/>
                    </a:lnTo>
                    <a:lnTo>
                      <a:pt x="51" y="606"/>
                    </a:lnTo>
                    <a:lnTo>
                      <a:pt x="57" y="607"/>
                    </a:lnTo>
                    <a:lnTo>
                      <a:pt x="64" y="609"/>
                    </a:lnTo>
                    <a:lnTo>
                      <a:pt x="78" y="625"/>
                    </a:lnTo>
                    <a:lnTo>
                      <a:pt x="111" y="623"/>
                    </a:lnTo>
                    <a:lnTo>
                      <a:pt x="117" y="620"/>
                    </a:lnTo>
                    <a:lnTo>
                      <a:pt x="124" y="619"/>
                    </a:lnTo>
                    <a:lnTo>
                      <a:pt x="130" y="615"/>
                    </a:lnTo>
                    <a:lnTo>
                      <a:pt x="138" y="614"/>
                    </a:lnTo>
                    <a:lnTo>
                      <a:pt x="144" y="611"/>
                    </a:lnTo>
                    <a:lnTo>
                      <a:pt x="151" y="610"/>
                    </a:lnTo>
                    <a:lnTo>
                      <a:pt x="157" y="606"/>
                    </a:lnTo>
                    <a:lnTo>
                      <a:pt x="164" y="605"/>
                    </a:lnTo>
                    <a:lnTo>
                      <a:pt x="169" y="602"/>
                    </a:lnTo>
                    <a:lnTo>
                      <a:pt x="176" y="600"/>
                    </a:lnTo>
                    <a:lnTo>
                      <a:pt x="182" y="597"/>
                    </a:lnTo>
                    <a:lnTo>
                      <a:pt x="188" y="595"/>
                    </a:lnTo>
                    <a:lnTo>
                      <a:pt x="193" y="591"/>
                    </a:lnTo>
                    <a:lnTo>
                      <a:pt x="201" y="590"/>
                    </a:lnTo>
                    <a:lnTo>
                      <a:pt x="206" y="587"/>
                    </a:lnTo>
                    <a:lnTo>
                      <a:pt x="212" y="585"/>
                    </a:lnTo>
                    <a:lnTo>
                      <a:pt x="223" y="578"/>
                    </a:lnTo>
                    <a:lnTo>
                      <a:pt x="234" y="572"/>
                    </a:lnTo>
                    <a:lnTo>
                      <a:pt x="244" y="565"/>
                    </a:lnTo>
                    <a:lnTo>
                      <a:pt x="255" y="558"/>
                    </a:lnTo>
                    <a:lnTo>
                      <a:pt x="264" y="550"/>
                    </a:lnTo>
                    <a:lnTo>
                      <a:pt x="274" y="544"/>
                    </a:lnTo>
                    <a:lnTo>
                      <a:pt x="283" y="536"/>
                    </a:lnTo>
                    <a:lnTo>
                      <a:pt x="292" y="530"/>
                    </a:lnTo>
                    <a:lnTo>
                      <a:pt x="300" y="521"/>
                    </a:lnTo>
                    <a:lnTo>
                      <a:pt x="307" y="512"/>
                    </a:lnTo>
                    <a:lnTo>
                      <a:pt x="314" y="504"/>
                    </a:lnTo>
                    <a:lnTo>
                      <a:pt x="321" y="497"/>
                    </a:lnTo>
                    <a:lnTo>
                      <a:pt x="326" y="488"/>
                    </a:lnTo>
                    <a:lnTo>
                      <a:pt x="333" y="479"/>
                    </a:lnTo>
                    <a:lnTo>
                      <a:pt x="339" y="470"/>
                    </a:lnTo>
                    <a:lnTo>
                      <a:pt x="346" y="461"/>
                    </a:lnTo>
                    <a:lnTo>
                      <a:pt x="350" y="451"/>
                    </a:lnTo>
                    <a:lnTo>
                      <a:pt x="355" y="442"/>
                    </a:lnTo>
                    <a:lnTo>
                      <a:pt x="359" y="432"/>
                    </a:lnTo>
                    <a:lnTo>
                      <a:pt x="362" y="421"/>
                    </a:lnTo>
                    <a:lnTo>
                      <a:pt x="366" y="411"/>
                    </a:lnTo>
                    <a:lnTo>
                      <a:pt x="370" y="402"/>
                    </a:lnTo>
                    <a:lnTo>
                      <a:pt x="373" y="392"/>
                    </a:lnTo>
                    <a:lnTo>
                      <a:pt x="376" y="383"/>
                    </a:lnTo>
                    <a:lnTo>
                      <a:pt x="376" y="377"/>
                    </a:lnTo>
                    <a:lnTo>
                      <a:pt x="378" y="371"/>
                    </a:lnTo>
                    <a:lnTo>
                      <a:pt x="378" y="364"/>
                    </a:lnTo>
                    <a:lnTo>
                      <a:pt x="379" y="359"/>
                    </a:lnTo>
                    <a:lnTo>
                      <a:pt x="379" y="353"/>
                    </a:lnTo>
                    <a:lnTo>
                      <a:pt x="379" y="346"/>
                    </a:lnTo>
                    <a:lnTo>
                      <a:pt x="379" y="340"/>
                    </a:lnTo>
                    <a:lnTo>
                      <a:pt x="380" y="335"/>
                    </a:lnTo>
                    <a:lnTo>
                      <a:pt x="379" y="328"/>
                    </a:lnTo>
                    <a:lnTo>
                      <a:pt x="379" y="323"/>
                    </a:lnTo>
                    <a:lnTo>
                      <a:pt x="379" y="317"/>
                    </a:lnTo>
                    <a:lnTo>
                      <a:pt x="379" y="311"/>
                    </a:lnTo>
                    <a:lnTo>
                      <a:pt x="379" y="299"/>
                    </a:lnTo>
                    <a:lnTo>
                      <a:pt x="379" y="288"/>
                    </a:lnTo>
                    <a:lnTo>
                      <a:pt x="376" y="281"/>
                    </a:lnTo>
                    <a:lnTo>
                      <a:pt x="376" y="275"/>
                    </a:lnTo>
                    <a:lnTo>
                      <a:pt x="374" y="270"/>
                    </a:lnTo>
                    <a:lnTo>
                      <a:pt x="374" y="263"/>
                    </a:lnTo>
                    <a:lnTo>
                      <a:pt x="371" y="257"/>
                    </a:lnTo>
                    <a:lnTo>
                      <a:pt x="371" y="251"/>
                    </a:lnTo>
                    <a:lnTo>
                      <a:pt x="370" y="246"/>
                    </a:lnTo>
                    <a:lnTo>
                      <a:pt x="369" y="239"/>
                    </a:lnTo>
                    <a:lnTo>
                      <a:pt x="364" y="228"/>
                    </a:lnTo>
                    <a:lnTo>
                      <a:pt x="361" y="216"/>
                    </a:lnTo>
                    <a:lnTo>
                      <a:pt x="356" y="205"/>
                    </a:lnTo>
                    <a:lnTo>
                      <a:pt x="352" y="195"/>
                    </a:lnTo>
                    <a:lnTo>
                      <a:pt x="346" y="183"/>
                    </a:lnTo>
                    <a:lnTo>
                      <a:pt x="339" y="172"/>
                    </a:lnTo>
                    <a:lnTo>
                      <a:pt x="332" y="160"/>
                    </a:lnTo>
                    <a:lnTo>
                      <a:pt x="325" y="150"/>
                    </a:lnTo>
                    <a:lnTo>
                      <a:pt x="316" y="139"/>
                    </a:lnTo>
                    <a:lnTo>
                      <a:pt x="309" y="128"/>
                    </a:lnTo>
                    <a:lnTo>
                      <a:pt x="301" y="118"/>
                    </a:lnTo>
                    <a:lnTo>
                      <a:pt x="293" y="108"/>
                    </a:lnTo>
                    <a:lnTo>
                      <a:pt x="283" y="99"/>
                    </a:lnTo>
                    <a:lnTo>
                      <a:pt x="273" y="89"/>
                    </a:lnTo>
                    <a:lnTo>
                      <a:pt x="261" y="79"/>
                    </a:lnTo>
                    <a:lnTo>
                      <a:pt x="251" y="70"/>
                    </a:lnTo>
                    <a:lnTo>
                      <a:pt x="239" y="60"/>
                    </a:lnTo>
                    <a:lnTo>
                      <a:pt x="228" y="53"/>
                    </a:lnTo>
                    <a:lnTo>
                      <a:pt x="221" y="48"/>
                    </a:lnTo>
                    <a:lnTo>
                      <a:pt x="215" y="44"/>
                    </a:lnTo>
                    <a:lnTo>
                      <a:pt x="207" y="41"/>
                    </a:lnTo>
                    <a:lnTo>
                      <a:pt x="202" y="3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80" name="Freeform 54"/>
              <p:cNvSpPr>
                <a:spLocks/>
              </p:cNvSpPr>
              <p:nvPr/>
            </p:nvSpPr>
            <p:spPr bwMode="auto">
              <a:xfrm>
                <a:off x="3094" y="2783"/>
                <a:ext cx="23" cy="53"/>
              </a:xfrm>
              <a:custGeom>
                <a:avLst/>
                <a:gdLst>
                  <a:gd name="T0" fmla="*/ 19 w 70"/>
                  <a:gd name="T1" fmla="*/ 51 h 159"/>
                  <a:gd name="T2" fmla="*/ 23 w 70"/>
                  <a:gd name="T3" fmla="*/ 53 h 159"/>
                  <a:gd name="T4" fmla="*/ 22 w 70"/>
                  <a:gd name="T5" fmla="*/ 50 h 159"/>
                  <a:gd name="T6" fmla="*/ 22 w 70"/>
                  <a:gd name="T7" fmla="*/ 46 h 159"/>
                  <a:gd name="T8" fmla="*/ 22 w 70"/>
                  <a:gd name="T9" fmla="*/ 43 h 159"/>
                  <a:gd name="T10" fmla="*/ 21 w 70"/>
                  <a:gd name="T11" fmla="*/ 40 h 159"/>
                  <a:gd name="T12" fmla="*/ 20 w 70"/>
                  <a:gd name="T13" fmla="*/ 37 h 159"/>
                  <a:gd name="T14" fmla="*/ 19 w 70"/>
                  <a:gd name="T15" fmla="*/ 33 h 159"/>
                  <a:gd name="T16" fmla="*/ 18 w 70"/>
                  <a:gd name="T17" fmla="*/ 30 h 159"/>
                  <a:gd name="T18" fmla="*/ 18 w 70"/>
                  <a:gd name="T19" fmla="*/ 28 h 159"/>
                  <a:gd name="T20" fmla="*/ 16 w 70"/>
                  <a:gd name="T21" fmla="*/ 25 h 159"/>
                  <a:gd name="T22" fmla="*/ 15 w 70"/>
                  <a:gd name="T23" fmla="*/ 22 h 159"/>
                  <a:gd name="T24" fmla="*/ 13 w 70"/>
                  <a:gd name="T25" fmla="*/ 19 h 159"/>
                  <a:gd name="T26" fmla="*/ 12 w 70"/>
                  <a:gd name="T27" fmla="*/ 16 h 159"/>
                  <a:gd name="T28" fmla="*/ 10 w 70"/>
                  <a:gd name="T29" fmla="*/ 13 h 159"/>
                  <a:gd name="T30" fmla="*/ 9 w 70"/>
                  <a:gd name="T31" fmla="*/ 11 h 159"/>
                  <a:gd name="T32" fmla="*/ 8 w 70"/>
                  <a:gd name="T33" fmla="*/ 8 h 159"/>
                  <a:gd name="T34" fmla="*/ 6 w 70"/>
                  <a:gd name="T35" fmla="*/ 6 h 159"/>
                  <a:gd name="T36" fmla="*/ 4 w 70"/>
                  <a:gd name="T37" fmla="*/ 3 h 159"/>
                  <a:gd name="T38" fmla="*/ 3 w 70"/>
                  <a:gd name="T39" fmla="*/ 2 h 159"/>
                  <a:gd name="T40" fmla="*/ 1 w 70"/>
                  <a:gd name="T41" fmla="*/ 0 h 159"/>
                  <a:gd name="T42" fmla="*/ 1 w 70"/>
                  <a:gd name="T43" fmla="*/ 0 h 159"/>
                  <a:gd name="T44" fmla="*/ 0 w 70"/>
                  <a:gd name="T45" fmla="*/ 0 h 159"/>
                  <a:gd name="T46" fmla="*/ 1 w 70"/>
                  <a:gd name="T47" fmla="*/ 2 h 159"/>
                  <a:gd name="T48" fmla="*/ 1 w 70"/>
                  <a:gd name="T49" fmla="*/ 2 h 159"/>
                  <a:gd name="T50" fmla="*/ 2 w 70"/>
                  <a:gd name="T51" fmla="*/ 4 h 159"/>
                  <a:gd name="T52" fmla="*/ 3 w 70"/>
                  <a:gd name="T53" fmla="*/ 5 h 159"/>
                  <a:gd name="T54" fmla="*/ 4 w 70"/>
                  <a:gd name="T55" fmla="*/ 8 h 159"/>
                  <a:gd name="T56" fmla="*/ 6 w 70"/>
                  <a:gd name="T57" fmla="*/ 10 h 159"/>
                  <a:gd name="T58" fmla="*/ 8 w 70"/>
                  <a:gd name="T59" fmla="*/ 13 h 159"/>
                  <a:gd name="T60" fmla="*/ 10 w 70"/>
                  <a:gd name="T61" fmla="*/ 16 h 159"/>
                  <a:gd name="T62" fmla="*/ 12 w 70"/>
                  <a:gd name="T63" fmla="*/ 19 h 159"/>
                  <a:gd name="T64" fmla="*/ 12 w 70"/>
                  <a:gd name="T65" fmla="*/ 20 h 159"/>
                  <a:gd name="T66" fmla="*/ 13 w 70"/>
                  <a:gd name="T67" fmla="*/ 22 h 159"/>
                  <a:gd name="T68" fmla="*/ 14 w 70"/>
                  <a:gd name="T69" fmla="*/ 25 h 159"/>
                  <a:gd name="T70" fmla="*/ 15 w 70"/>
                  <a:gd name="T71" fmla="*/ 28 h 159"/>
                  <a:gd name="T72" fmla="*/ 15 w 70"/>
                  <a:gd name="T73" fmla="*/ 30 h 159"/>
                  <a:gd name="T74" fmla="*/ 16 w 70"/>
                  <a:gd name="T75" fmla="*/ 33 h 159"/>
                  <a:gd name="T76" fmla="*/ 17 w 70"/>
                  <a:gd name="T77" fmla="*/ 36 h 159"/>
                  <a:gd name="T78" fmla="*/ 18 w 70"/>
                  <a:gd name="T79" fmla="*/ 38 h 159"/>
                  <a:gd name="T80" fmla="*/ 17 w 70"/>
                  <a:gd name="T81" fmla="*/ 41 h 159"/>
                  <a:gd name="T82" fmla="*/ 19 w 70"/>
                  <a:gd name="T83" fmla="*/ 51 h 159"/>
                  <a:gd name="T84" fmla="*/ 19 w 70"/>
                  <a:gd name="T85" fmla="*/ 51 h 159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70"/>
                  <a:gd name="T130" fmla="*/ 0 h 159"/>
                  <a:gd name="T131" fmla="*/ 70 w 70"/>
                  <a:gd name="T132" fmla="*/ 159 h 159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70" h="159">
                    <a:moveTo>
                      <a:pt x="59" y="154"/>
                    </a:moveTo>
                    <a:lnTo>
                      <a:pt x="70" y="159"/>
                    </a:lnTo>
                    <a:lnTo>
                      <a:pt x="68" y="149"/>
                    </a:lnTo>
                    <a:lnTo>
                      <a:pt x="67" y="139"/>
                    </a:lnTo>
                    <a:lnTo>
                      <a:pt x="66" y="130"/>
                    </a:lnTo>
                    <a:lnTo>
                      <a:pt x="65" y="121"/>
                    </a:lnTo>
                    <a:lnTo>
                      <a:pt x="62" y="111"/>
                    </a:lnTo>
                    <a:lnTo>
                      <a:pt x="59" y="100"/>
                    </a:lnTo>
                    <a:lnTo>
                      <a:pt x="56" y="91"/>
                    </a:lnTo>
                    <a:lnTo>
                      <a:pt x="54" y="84"/>
                    </a:lnTo>
                    <a:lnTo>
                      <a:pt x="49" y="74"/>
                    </a:lnTo>
                    <a:lnTo>
                      <a:pt x="47" y="65"/>
                    </a:lnTo>
                    <a:lnTo>
                      <a:pt x="41" y="56"/>
                    </a:lnTo>
                    <a:lnTo>
                      <a:pt x="38" y="48"/>
                    </a:lnTo>
                    <a:lnTo>
                      <a:pt x="31" y="39"/>
                    </a:lnTo>
                    <a:lnTo>
                      <a:pt x="27" y="32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3" y="10"/>
                    </a:lnTo>
                    <a:lnTo>
                      <a:pt x="8" y="5"/>
                    </a:lnTo>
                    <a:lnTo>
                      <a:pt x="4" y="1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2" y="5"/>
                    </a:lnTo>
                    <a:lnTo>
                      <a:pt x="3" y="7"/>
                    </a:lnTo>
                    <a:lnTo>
                      <a:pt x="6" y="12"/>
                    </a:lnTo>
                    <a:lnTo>
                      <a:pt x="8" y="16"/>
                    </a:lnTo>
                    <a:lnTo>
                      <a:pt x="13" y="23"/>
                    </a:lnTo>
                    <a:lnTo>
                      <a:pt x="18" y="30"/>
                    </a:lnTo>
                    <a:lnTo>
                      <a:pt x="24" y="39"/>
                    </a:lnTo>
                    <a:lnTo>
                      <a:pt x="30" y="47"/>
                    </a:lnTo>
                    <a:lnTo>
                      <a:pt x="35" y="56"/>
                    </a:lnTo>
                    <a:lnTo>
                      <a:pt x="38" y="61"/>
                    </a:lnTo>
                    <a:lnTo>
                      <a:pt x="40" y="67"/>
                    </a:lnTo>
                    <a:lnTo>
                      <a:pt x="43" y="75"/>
                    </a:lnTo>
                    <a:lnTo>
                      <a:pt x="45" y="84"/>
                    </a:lnTo>
                    <a:lnTo>
                      <a:pt x="47" y="91"/>
                    </a:lnTo>
                    <a:lnTo>
                      <a:pt x="49" y="99"/>
                    </a:lnTo>
                    <a:lnTo>
                      <a:pt x="52" y="107"/>
                    </a:lnTo>
                    <a:lnTo>
                      <a:pt x="54" y="114"/>
                    </a:lnTo>
                    <a:lnTo>
                      <a:pt x="52" y="122"/>
                    </a:lnTo>
                    <a:lnTo>
                      <a:pt x="59" y="15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81" name="Freeform 55"/>
              <p:cNvSpPr>
                <a:spLocks/>
              </p:cNvSpPr>
              <p:nvPr/>
            </p:nvSpPr>
            <p:spPr bwMode="auto">
              <a:xfrm>
                <a:off x="3059" y="2882"/>
                <a:ext cx="32" cy="18"/>
              </a:xfrm>
              <a:custGeom>
                <a:avLst/>
                <a:gdLst>
                  <a:gd name="T0" fmla="*/ 0 w 98"/>
                  <a:gd name="T1" fmla="*/ 17 h 52"/>
                  <a:gd name="T2" fmla="*/ 3 w 98"/>
                  <a:gd name="T3" fmla="*/ 15 h 52"/>
                  <a:gd name="T4" fmla="*/ 4 w 98"/>
                  <a:gd name="T5" fmla="*/ 15 h 52"/>
                  <a:gd name="T6" fmla="*/ 6 w 98"/>
                  <a:gd name="T7" fmla="*/ 14 h 52"/>
                  <a:gd name="T8" fmla="*/ 7 w 98"/>
                  <a:gd name="T9" fmla="*/ 14 h 52"/>
                  <a:gd name="T10" fmla="*/ 8 w 98"/>
                  <a:gd name="T11" fmla="*/ 13 h 52"/>
                  <a:gd name="T12" fmla="*/ 9 w 98"/>
                  <a:gd name="T13" fmla="*/ 13 h 52"/>
                  <a:gd name="T14" fmla="*/ 10 w 98"/>
                  <a:gd name="T15" fmla="*/ 12 h 52"/>
                  <a:gd name="T16" fmla="*/ 11 w 98"/>
                  <a:gd name="T17" fmla="*/ 12 h 52"/>
                  <a:gd name="T18" fmla="*/ 13 w 98"/>
                  <a:gd name="T19" fmla="*/ 10 h 52"/>
                  <a:gd name="T20" fmla="*/ 15 w 98"/>
                  <a:gd name="T21" fmla="*/ 10 h 52"/>
                  <a:gd name="T22" fmla="*/ 18 w 98"/>
                  <a:gd name="T23" fmla="*/ 8 h 52"/>
                  <a:gd name="T24" fmla="*/ 21 w 98"/>
                  <a:gd name="T25" fmla="*/ 6 h 52"/>
                  <a:gd name="T26" fmla="*/ 24 w 98"/>
                  <a:gd name="T27" fmla="*/ 4 h 52"/>
                  <a:gd name="T28" fmla="*/ 26 w 98"/>
                  <a:gd name="T29" fmla="*/ 3 h 52"/>
                  <a:gd name="T30" fmla="*/ 28 w 98"/>
                  <a:gd name="T31" fmla="*/ 1 h 52"/>
                  <a:gd name="T32" fmla="*/ 30 w 98"/>
                  <a:gd name="T33" fmla="*/ 1 h 52"/>
                  <a:gd name="T34" fmla="*/ 31 w 98"/>
                  <a:gd name="T35" fmla="*/ 0 h 52"/>
                  <a:gd name="T36" fmla="*/ 32 w 98"/>
                  <a:gd name="T37" fmla="*/ 0 h 52"/>
                  <a:gd name="T38" fmla="*/ 15 w 98"/>
                  <a:gd name="T39" fmla="*/ 18 h 52"/>
                  <a:gd name="T40" fmla="*/ 0 w 98"/>
                  <a:gd name="T41" fmla="*/ 17 h 52"/>
                  <a:gd name="T42" fmla="*/ 0 w 98"/>
                  <a:gd name="T43" fmla="*/ 17 h 5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98"/>
                  <a:gd name="T67" fmla="*/ 0 h 52"/>
                  <a:gd name="T68" fmla="*/ 98 w 98"/>
                  <a:gd name="T69" fmla="*/ 52 h 52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98" h="52">
                    <a:moveTo>
                      <a:pt x="0" y="50"/>
                    </a:moveTo>
                    <a:lnTo>
                      <a:pt x="8" y="43"/>
                    </a:lnTo>
                    <a:lnTo>
                      <a:pt x="13" y="42"/>
                    </a:lnTo>
                    <a:lnTo>
                      <a:pt x="17" y="41"/>
                    </a:lnTo>
                    <a:lnTo>
                      <a:pt x="21" y="41"/>
                    </a:lnTo>
                    <a:lnTo>
                      <a:pt x="23" y="38"/>
                    </a:lnTo>
                    <a:lnTo>
                      <a:pt x="27" y="37"/>
                    </a:lnTo>
                    <a:lnTo>
                      <a:pt x="30" y="34"/>
                    </a:lnTo>
                    <a:lnTo>
                      <a:pt x="35" y="34"/>
                    </a:lnTo>
                    <a:lnTo>
                      <a:pt x="39" y="30"/>
                    </a:lnTo>
                    <a:lnTo>
                      <a:pt x="45" y="28"/>
                    </a:lnTo>
                    <a:lnTo>
                      <a:pt x="54" y="22"/>
                    </a:lnTo>
                    <a:lnTo>
                      <a:pt x="64" y="18"/>
                    </a:lnTo>
                    <a:lnTo>
                      <a:pt x="73" y="11"/>
                    </a:lnTo>
                    <a:lnTo>
                      <a:pt x="81" y="9"/>
                    </a:lnTo>
                    <a:lnTo>
                      <a:pt x="87" y="4"/>
                    </a:lnTo>
                    <a:lnTo>
                      <a:pt x="93" y="2"/>
                    </a:lnTo>
                    <a:lnTo>
                      <a:pt x="96" y="0"/>
                    </a:lnTo>
                    <a:lnTo>
                      <a:pt x="98" y="0"/>
                    </a:lnTo>
                    <a:lnTo>
                      <a:pt x="45" y="52"/>
                    </a:lnTo>
                    <a:lnTo>
                      <a:pt x="0" y="5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82" name="Freeform 56"/>
              <p:cNvSpPr>
                <a:spLocks/>
              </p:cNvSpPr>
              <p:nvPr/>
            </p:nvSpPr>
            <p:spPr bwMode="auto">
              <a:xfrm>
                <a:off x="3026" y="2757"/>
                <a:ext cx="18" cy="8"/>
              </a:xfrm>
              <a:custGeom>
                <a:avLst/>
                <a:gdLst>
                  <a:gd name="T0" fmla="*/ 18 w 54"/>
                  <a:gd name="T1" fmla="*/ 8 h 24"/>
                  <a:gd name="T2" fmla="*/ 4 w 54"/>
                  <a:gd name="T3" fmla="*/ 0 h 24"/>
                  <a:gd name="T4" fmla="*/ 0 w 54"/>
                  <a:gd name="T5" fmla="*/ 5 h 24"/>
                  <a:gd name="T6" fmla="*/ 5 w 54"/>
                  <a:gd name="T7" fmla="*/ 5 h 24"/>
                  <a:gd name="T8" fmla="*/ 9 w 54"/>
                  <a:gd name="T9" fmla="*/ 8 h 24"/>
                  <a:gd name="T10" fmla="*/ 18 w 54"/>
                  <a:gd name="T11" fmla="*/ 8 h 24"/>
                  <a:gd name="T12" fmla="*/ 18 w 54"/>
                  <a:gd name="T13" fmla="*/ 8 h 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4"/>
                  <a:gd name="T22" fmla="*/ 0 h 24"/>
                  <a:gd name="T23" fmla="*/ 54 w 54"/>
                  <a:gd name="T24" fmla="*/ 24 h 2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4" h="24">
                    <a:moveTo>
                      <a:pt x="54" y="24"/>
                    </a:moveTo>
                    <a:lnTo>
                      <a:pt x="11" y="0"/>
                    </a:lnTo>
                    <a:lnTo>
                      <a:pt x="0" y="16"/>
                    </a:lnTo>
                    <a:lnTo>
                      <a:pt x="14" y="14"/>
                    </a:lnTo>
                    <a:lnTo>
                      <a:pt x="26" y="24"/>
                    </a:lnTo>
                    <a:lnTo>
                      <a:pt x="54" y="2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83" name="Freeform 57"/>
              <p:cNvSpPr>
                <a:spLocks/>
              </p:cNvSpPr>
              <p:nvPr/>
            </p:nvSpPr>
            <p:spPr bwMode="auto">
              <a:xfrm>
                <a:off x="3031" y="2625"/>
                <a:ext cx="21" cy="31"/>
              </a:xfrm>
              <a:custGeom>
                <a:avLst/>
                <a:gdLst>
                  <a:gd name="T0" fmla="*/ 21 w 64"/>
                  <a:gd name="T1" fmla="*/ 0 h 91"/>
                  <a:gd name="T2" fmla="*/ 18 w 64"/>
                  <a:gd name="T3" fmla="*/ 2 h 91"/>
                  <a:gd name="T4" fmla="*/ 16 w 64"/>
                  <a:gd name="T5" fmla="*/ 4 h 91"/>
                  <a:gd name="T6" fmla="*/ 15 w 64"/>
                  <a:gd name="T7" fmla="*/ 6 h 91"/>
                  <a:gd name="T8" fmla="*/ 13 w 64"/>
                  <a:gd name="T9" fmla="*/ 10 h 91"/>
                  <a:gd name="T10" fmla="*/ 11 w 64"/>
                  <a:gd name="T11" fmla="*/ 12 h 91"/>
                  <a:gd name="T12" fmla="*/ 9 w 64"/>
                  <a:gd name="T13" fmla="*/ 14 h 91"/>
                  <a:gd name="T14" fmla="*/ 7 w 64"/>
                  <a:gd name="T15" fmla="*/ 16 h 91"/>
                  <a:gd name="T16" fmla="*/ 5 w 64"/>
                  <a:gd name="T17" fmla="*/ 17 h 91"/>
                  <a:gd name="T18" fmla="*/ 0 w 64"/>
                  <a:gd name="T19" fmla="*/ 31 h 91"/>
                  <a:gd name="T20" fmla="*/ 3 w 64"/>
                  <a:gd name="T21" fmla="*/ 29 h 91"/>
                  <a:gd name="T22" fmla="*/ 3 w 64"/>
                  <a:gd name="T23" fmla="*/ 27 h 91"/>
                  <a:gd name="T24" fmla="*/ 6 w 64"/>
                  <a:gd name="T25" fmla="*/ 24 h 91"/>
                  <a:gd name="T26" fmla="*/ 6 w 64"/>
                  <a:gd name="T27" fmla="*/ 21 h 91"/>
                  <a:gd name="T28" fmla="*/ 7 w 64"/>
                  <a:gd name="T29" fmla="*/ 19 h 91"/>
                  <a:gd name="T30" fmla="*/ 9 w 64"/>
                  <a:gd name="T31" fmla="*/ 17 h 91"/>
                  <a:gd name="T32" fmla="*/ 11 w 64"/>
                  <a:gd name="T33" fmla="*/ 15 h 91"/>
                  <a:gd name="T34" fmla="*/ 12 w 64"/>
                  <a:gd name="T35" fmla="*/ 12 h 91"/>
                  <a:gd name="T36" fmla="*/ 13 w 64"/>
                  <a:gd name="T37" fmla="*/ 10 h 91"/>
                  <a:gd name="T38" fmla="*/ 15 w 64"/>
                  <a:gd name="T39" fmla="*/ 8 h 91"/>
                  <a:gd name="T40" fmla="*/ 16 w 64"/>
                  <a:gd name="T41" fmla="*/ 6 h 91"/>
                  <a:gd name="T42" fmla="*/ 18 w 64"/>
                  <a:gd name="T43" fmla="*/ 2 h 91"/>
                  <a:gd name="T44" fmla="*/ 21 w 64"/>
                  <a:gd name="T45" fmla="*/ 0 h 91"/>
                  <a:gd name="T46" fmla="*/ 21 w 64"/>
                  <a:gd name="T47" fmla="*/ 0 h 91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64"/>
                  <a:gd name="T73" fmla="*/ 0 h 91"/>
                  <a:gd name="T74" fmla="*/ 64 w 64"/>
                  <a:gd name="T75" fmla="*/ 91 h 91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64" h="91">
                    <a:moveTo>
                      <a:pt x="64" y="0"/>
                    </a:moveTo>
                    <a:lnTo>
                      <a:pt x="56" y="5"/>
                    </a:lnTo>
                    <a:lnTo>
                      <a:pt x="50" y="12"/>
                    </a:lnTo>
                    <a:lnTo>
                      <a:pt x="45" y="19"/>
                    </a:lnTo>
                    <a:lnTo>
                      <a:pt x="41" y="28"/>
                    </a:lnTo>
                    <a:lnTo>
                      <a:pt x="33" y="34"/>
                    </a:lnTo>
                    <a:lnTo>
                      <a:pt x="28" y="42"/>
                    </a:lnTo>
                    <a:lnTo>
                      <a:pt x="22" y="47"/>
                    </a:lnTo>
                    <a:lnTo>
                      <a:pt x="14" y="51"/>
                    </a:lnTo>
                    <a:lnTo>
                      <a:pt x="0" y="91"/>
                    </a:lnTo>
                    <a:lnTo>
                      <a:pt x="10" y="85"/>
                    </a:lnTo>
                    <a:lnTo>
                      <a:pt x="10" y="79"/>
                    </a:lnTo>
                    <a:lnTo>
                      <a:pt x="17" y="69"/>
                    </a:lnTo>
                    <a:lnTo>
                      <a:pt x="18" y="63"/>
                    </a:lnTo>
                    <a:lnTo>
                      <a:pt x="22" y="57"/>
                    </a:lnTo>
                    <a:lnTo>
                      <a:pt x="26" y="51"/>
                    </a:lnTo>
                    <a:lnTo>
                      <a:pt x="32" y="43"/>
                    </a:lnTo>
                    <a:lnTo>
                      <a:pt x="36" y="36"/>
                    </a:lnTo>
                    <a:lnTo>
                      <a:pt x="41" y="29"/>
                    </a:lnTo>
                    <a:lnTo>
                      <a:pt x="45" y="23"/>
                    </a:lnTo>
                    <a:lnTo>
                      <a:pt x="50" y="18"/>
                    </a:lnTo>
                    <a:lnTo>
                      <a:pt x="56" y="6"/>
                    </a:lnTo>
                    <a:lnTo>
                      <a:pt x="64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</p:grpSp>
        <p:grpSp>
          <p:nvGrpSpPr>
            <p:cNvPr id="15" name="Group 58"/>
            <p:cNvGrpSpPr>
              <a:grpSpLocks/>
            </p:cNvGrpSpPr>
            <p:nvPr/>
          </p:nvGrpSpPr>
          <p:grpSpPr bwMode="auto">
            <a:xfrm>
              <a:off x="4876" y="2976"/>
              <a:ext cx="371" cy="726"/>
              <a:chOff x="2925" y="2478"/>
              <a:chExt cx="409" cy="623"/>
            </a:xfrm>
          </p:grpSpPr>
          <p:sp>
            <p:nvSpPr>
              <p:cNvPr id="16" name="AutoShape 59"/>
              <p:cNvSpPr>
                <a:spLocks noChangeAspect="1" noChangeArrowheads="1" noTextEdit="1"/>
              </p:cNvSpPr>
              <p:nvPr/>
            </p:nvSpPr>
            <p:spPr bwMode="auto">
              <a:xfrm>
                <a:off x="2925" y="2478"/>
                <a:ext cx="409" cy="6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7" name="Freeform 60"/>
              <p:cNvSpPr>
                <a:spLocks/>
              </p:cNvSpPr>
              <p:nvPr/>
            </p:nvSpPr>
            <p:spPr bwMode="auto">
              <a:xfrm>
                <a:off x="2934" y="2487"/>
                <a:ext cx="369" cy="597"/>
              </a:xfrm>
              <a:custGeom>
                <a:avLst/>
                <a:gdLst>
                  <a:gd name="T0" fmla="*/ 11 w 1109"/>
                  <a:gd name="T1" fmla="*/ 78 h 1791"/>
                  <a:gd name="T2" fmla="*/ 43 w 1109"/>
                  <a:gd name="T3" fmla="*/ 49 h 1791"/>
                  <a:gd name="T4" fmla="*/ 108 w 1109"/>
                  <a:gd name="T5" fmla="*/ 11 h 1791"/>
                  <a:gd name="T6" fmla="*/ 194 w 1109"/>
                  <a:gd name="T7" fmla="*/ 0 h 1791"/>
                  <a:gd name="T8" fmla="*/ 289 w 1109"/>
                  <a:gd name="T9" fmla="*/ 36 h 1791"/>
                  <a:gd name="T10" fmla="*/ 347 w 1109"/>
                  <a:gd name="T11" fmla="*/ 95 h 1791"/>
                  <a:gd name="T12" fmla="*/ 364 w 1109"/>
                  <a:gd name="T13" fmla="*/ 172 h 1791"/>
                  <a:gd name="T14" fmla="*/ 369 w 1109"/>
                  <a:gd name="T15" fmla="*/ 276 h 1791"/>
                  <a:gd name="T16" fmla="*/ 349 w 1109"/>
                  <a:gd name="T17" fmla="*/ 328 h 1791"/>
                  <a:gd name="T18" fmla="*/ 302 w 1109"/>
                  <a:gd name="T19" fmla="*/ 394 h 1791"/>
                  <a:gd name="T20" fmla="*/ 265 w 1109"/>
                  <a:gd name="T21" fmla="*/ 450 h 1791"/>
                  <a:gd name="T22" fmla="*/ 256 w 1109"/>
                  <a:gd name="T23" fmla="*/ 528 h 1791"/>
                  <a:gd name="T24" fmla="*/ 240 w 1109"/>
                  <a:gd name="T25" fmla="*/ 558 h 1791"/>
                  <a:gd name="T26" fmla="*/ 188 w 1109"/>
                  <a:gd name="T27" fmla="*/ 588 h 1791"/>
                  <a:gd name="T28" fmla="*/ 140 w 1109"/>
                  <a:gd name="T29" fmla="*/ 597 h 1791"/>
                  <a:gd name="T30" fmla="*/ 106 w 1109"/>
                  <a:gd name="T31" fmla="*/ 586 h 1791"/>
                  <a:gd name="T32" fmla="*/ 79 w 1109"/>
                  <a:gd name="T33" fmla="*/ 563 h 1791"/>
                  <a:gd name="T34" fmla="*/ 59 w 1109"/>
                  <a:gd name="T35" fmla="*/ 486 h 1791"/>
                  <a:gd name="T36" fmla="*/ 58 w 1109"/>
                  <a:gd name="T37" fmla="*/ 460 h 1791"/>
                  <a:gd name="T38" fmla="*/ 32 w 1109"/>
                  <a:gd name="T39" fmla="*/ 437 h 1791"/>
                  <a:gd name="T40" fmla="*/ 79 w 1109"/>
                  <a:gd name="T41" fmla="*/ 368 h 1791"/>
                  <a:gd name="T42" fmla="*/ 81 w 1109"/>
                  <a:gd name="T43" fmla="*/ 310 h 1791"/>
                  <a:gd name="T44" fmla="*/ 26 w 1109"/>
                  <a:gd name="T45" fmla="*/ 242 h 1791"/>
                  <a:gd name="T46" fmla="*/ 8 w 1109"/>
                  <a:gd name="T47" fmla="*/ 197 h 1791"/>
                  <a:gd name="T48" fmla="*/ 0 w 1109"/>
                  <a:gd name="T49" fmla="*/ 142 h 1791"/>
                  <a:gd name="T50" fmla="*/ 11 w 1109"/>
                  <a:gd name="T51" fmla="*/ 78 h 1791"/>
                  <a:gd name="T52" fmla="*/ 11 w 1109"/>
                  <a:gd name="T53" fmla="*/ 78 h 1791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109"/>
                  <a:gd name="T82" fmla="*/ 0 h 1791"/>
                  <a:gd name="T83" fmla="*/ 1109 w 1109"/>
                  <a:gd name="T84" fmla="*/ 1791 h 1791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109" h="1791">
                    <a:moveTo>
                      <a:pt x="33" y="233"/>
                    </a:moveTo>
                    <a:lnTo>
                      <a:pt x="128" y="148"/>
                    </a:lnTo>
                    <a:lnTo>
                      <a:pt x="325" y="32"/>
                    </a:lnTo>
                    <a:lnTo>
                      <a:pt x="584" y="0"/>
                    </a:lnTo>
                    <a:lnTo>
                      <a:pt x="869" y="107"/>
                    </a:lnTo>
                    <a:lnTo>
                      <a:pt x="1042" y="284"/>
                    </a:lnTo>
                    <a:lnTo>
                      <a:pt x="1093" y="517"/>
                    </a:lnTo>
                    <a:lnTo>
                      <a:pt x="1109" y="828"/>
                    </a:lnTo>
                    <a:lnTo>
                      <a:pt x="1050" y="985"/>
                    </a:lnTo>
                    <a:lnTo>
                      <a:pt x="907" y="1182"/>
                    </a:lnTo>
                    <a:lnTo>
                      <a:pt x="797" y="1349"/>
                    </a:lnTo>
                    <a:lnTo>
                      <a:pt x="769" y="1584"/>
                    </a:lnTo>
                    <a:lnTo>
                      <a:pt x="721" y="1675"/>
                    </a:lnTo>
                    <a:lnTo>
                      <a:pt x="566" y="1763"/>
                    </a:lnTo>
                    <a:lnTo>
                      <a:pt x="420" y="1791"/>
                    </a:lnTo>
                    <a:lnTo>
                      <a:pt x="318" y="1759"/>
                    </a:lnTo>
                    <a:lnTo>
                      <a:pt x="236" y="1689"/>
                    </a:lnTo>
                    <a:lnTo>
                      <a:pt x="178" y="1459"/>
                    </a:lnTo>
                    <a:lnTo>
                      <a:pt x="175" y="1380"/>
                    </a:lnTo>
                    <a:lnTo>
                      <a:pt x="97" y="1312"/>
                    </a:lnTo>
                    <a:lnTo>
                      <a:pt x="236" y="1105"/>
                    </a:lnTo>
                    <a:lnTo>
                      <a:pt x="242" y="931"/>
                    </a:lnTo>
                    <a:lnTo>
                      <a:pt x="79" y="725"/>
                    </a:lnTo>
                    <a:lnTo>
                      <a:pt x="23" y="591"/>
                    </a:lnTo>
                    <a:lnTo>
                      <a:pt x="0" y="426"/>
                    </a:lnTo>
                    <a:lnTo>
                      <a:pt x="33" y="233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8" name="Freeform 61"/>
              <p:cNvSpPr>
                <a:spLocks/>
              </p:cNvSpPr>
              <p:nvPr/>
            </p:nvSpPr>
            <p:spPr bwMode="auto">
              <a:xfrm>
                <a:off x="2980" y="2578"/>
                <a:ext cx="247" cy="369"/>
              </a:xfrm>
              <a:custGeom>
                <a:avLst/>
                <a:gdLst>
                  <a:gd name="T0" fmla="*/ 0 w 740"/>
                  <a:gd name="T1" fmla="*/ 149 h 1107"/>
                  <a:gd name="T2" fmla="*/ 42 w 740"/>
                  <a:gd name="T3" fmla="*/ 43 h 1107"/>
                  <a:gd name="T4" fmla="*/ 130 w 740"/>
                  <a:gd name="T5" fmla="*/ 0 h 1107"/>
                  <a:gd name="T6" fmla="*/ 196 w 740"/>
                  <a:gd name="T7" fmla="*/ 24 h 1107"/>
                  <a:gd name="T8" fmla="*/ 238 w 740"/>
                  <a:gd name="T9" fmla="*/ 64 h 1107"/>
                  <a:gd name="T10" fmla="*/ 247 w 740"/>
                  <a:gd name="T11" fmla="*/ 110 h 1107"/>
                  <a:gd name="T12" fmla="*/ 239 w 740"/>
                  <a:gd name="T13" fmla="*/ 183 h 1107"/>
                  <a:gd name="T14" fmla="*/ 194 w 740"/>
                  <a:gd name="T15" fmla="*/ 261 h 1107"/>
                  <a:gd name="T16" fmla="*/ 168 w 740"/>
                  <a:gd name="T17" fmla="*/ 344 h 1107"/>
                  <a:gd name="T18" fmla="*/ 149 w 740"/>
                  <a:gd name="T19" fmla="*/ 366 h 1107"/>
                  <a:gd name="T20" fmla="*/ 108 w 740"/>
                  <a:gd name="T21" fmla="*/ 369 h 1107"/>
                  <a:gd name="T22" fmla="*/ 63 w 740"/>
                  <a:gd name="T23" fmla="*/ 348 h 1107"/>
                  <a:gd name="T24" fmla="*/ 0 w 740"/>
                  <a:gd name="T25" fmla="*/ 149 h 1107"/>
                  <a:gd name="T26" fmla="*/ 0 w 740"/>
                  <a:gd name="T27" fmla="*/ 149 h 1107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740"/>
                  <a:gd name="T43" fmla="*/ 0 h 1107"/>
                  <a:gd name="T44" fmla="*/ 740 w 740"/>
                  <a:gd name="T45" fmla="*/ 1107 h 1107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740" h="1107">
                    <a:moveTo>
                      <a:pt x="0" y="446"/>
                    </a:moveTo>
                    <a:lnTo>
                      <a:pt x="125" y="130"/>
                    </a:lnTo>
                    <a:lnTo>
                      <a:pt x="389" y="0"/>
                    </a:lnTo>
                    <a:lnTo>
                      <a:pt x="588" y="71"/>
                    </a:lnTo>
                    <a:lnTo>
                      <a:pt x="713" y="193"/>
                    </a:lnTo>
                    <a:lnTo>
                      <a:pt x="740" y="330"/>
                    </a:lnTo>
                    <a:lnTo>
                      <a:pt x="716" y="549"/>
                    </a:lnTo>
                    <a:lnTo>
                      <a:pt x="582" y="782"/>
                    </a:lnTo>
                    <a:lnTo>
                      <a:pt x="504" y="1033"/>
                    </a:lnTo>
                    <a:lnTo>
                      <a:pt x="445" y="1098"/>
                    </a:lnTo>
                    <a:lnTo>
                      <a:pt x="323" y="1107"/>
                    </a:lnTo>
                    <a:lnTo>
                      <a:pt x="189" y="1044"/>
                    </a:lnTo>
                    <a:lnTo>
                      <a:pt x="0" y="446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9" name="Freeform 62"/>
              <p:cNvSpPr>
                <a:spLocks/>
              </p:cNvSpPr>
              <p:nvPr/>
            </p:nvSpPr>
            <p:spPr bwMode="auto">
              <a:xfrm>
                <a:off x="3016" y="2577"/>
                <a:ext cx="136" cy="117"/>
              </a:xfrm>
              <a:custGeom>
                <a:avLst/>
                <a:gdLst>
                  <a:gd name="T0" fmla="*/ 131 w 408"/>
                  <a:gd name="T1" fmla="*/ 0 h 350"/>
                  <a:gd name="T2" fmla="*/ 136 w 408"/>
                  <a:gd name="T3" fmla="*/ 52 h 350"/>
                  <a:gd name="T4" fmla="*/ 131 w 408"/>
                  <a:gd name="T5" fmla="*/ 96 h 350"/>
                  <a:gd name="T6" fmla="*/ 111 w 408"/>
                  <a:gd name="T7" fmla="*/ 116 h 350"/>
                  <a:gd name="T8" fmla="*/ 46 w 408"/>
                  <a:gd name="T9" fmla="*/ 117 h 350"/>
                  <a:gd name="T10" fmla="*/ 0 w 408"/>
                  <a:gd name="T11" fmla="*/ 93 h 350"/>
                  <a:gd name="T12" fmla="*/ 31 w 408"/>
                  <a:gd name="T13" fmla="*/ 27 h 350"/>
                  <a:gd name="T14" fmla="*/ 96 w 408"/>
                  <a:gd name="T15" fmla="*/ 3 h 350"/>
                  <a:gd name="T16" fmla="*/ 131 w 408"/>
                  <a:gd name="T17" fmla="*/ 0 h 350"/>
                  <a:gd name="T18" fmla="*/ 131 w 408"/>
                  <a:gd name="T19" fmla="*/ 0 h 35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08"/>
                  <a:gd name="T31" fmla="*/ 0 h 350"/>
                  <a:gd name="T32" fmla="*/ 408 w 408"/>
                  <a:gd name="T33" fmla="*/ 350 h 35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08" h="350">
                    <a:moveTo>
                      <a:pt x="394" y="0"/>
                    </a:moveTo>
                    <a:lnTo>
                      <a:pt x="408" y="156"/>
                    </a:lnTo>
                    <a:lnTo>
                      <a:pt x="394" y="288"/>
                    </a:lnTo>
                    <a:lnTo>
                      <a:pt x="333" y="347"/>
                    </a:lnTo>
                    <a:lnTo>
                      <a:pt x="137" y="350"/>
                    </a:lnTo>
                    <a:lnTo>
                      <a:pt x="0" y="278"/>
                    </a:lnTo>
                    <a:lnTo>
                      <a:pt x="92" y="80"/>
                    </a:lnTo>
                    <a:lnTo>
                      <a:pt x="287" y="10"/>
                    </a:lnTo>
                    <a:lnTo>
                      <a:pt x="394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20" name="Freeform 63"/>
              <p:cNvSpPr>
                <a:spLocks/>
              </p:cNvSpPr>
              <p:nvPr/>
            </p:nvSpPr>
            <p:spPr bwMode="auto">
              <a:xfrm>
                <a:off x="2975" y="2743"/>
                <a:ext cx="136" cy="183"/>
              </a:xfrm>
              <a:custGeom>
                <a:avLst/>
                <a:gdLst>
                  <a:gd name="T0" fmla="*/ 0 w 409"/>
                  <a:gd name="T1" fmla="*/ 8 h 549"/>
                  <a:gd name="T2" fmla="*/ 20 w 409"/>
                  <a:gd name="T3" fmla="*/ 0 h 549"/>
                  <a:gd name="T4" fmla="*/ 65 w 409"/>
                  <a:gd name="T5" fmla="*/ 5 h 549"/>
                  <a:gd name="T6" fmla="*/ 127 w 409"/>
                  <a:gd name="T7" fmla="*/ 44 h 549"/>
                  <a:gd name="T8" fmla="*/ 136 w 409"/>
                  <a:gd name="T9" fmla="*/ 110 h 549"/>
                  <a:gd name="T10" fmla="*/ 110 w 409"/>
                  <a:gd name="T11" fmla="*/ 159 h 549"/>
                  <a:gd name="T12" fmla="*/ 44 w 409"/>
                  <a:gd name="T13" fmla="*/ 183 h 549"/>
                  <a:gd name="T14" fmla="*/ 6 w 409"/>
                  <a:gd name="T15" fmla="*/ 158 h 549"/>
                  <a:gd name="T16" fmla="*/ 58 w 409"/>
                  <a:gd name="T17" fmla="*/ 112 h 549"/>
                  <a:gd name="T18" fmla="*/ 27 w 409"/>
                  <a:gd name="T19" fmla="*/ 20 h 549"/>
                  <a:gd name="T20" fmla="*/ 0 w 409"/>
                  <a:gd name="T21" fmla="*/ 8 h 549"/>
                  <a:gd name="T22" fmla="*/ 0 w 409"/>
                  <a:gd name="T23" fmla="*/ 8 h 54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409"/>
                  <a:gd name="T37" fmla="*/ 0 h 549"/>
                  <a:gd name="T38" fmla="*/ 409 w 409"/>
                  <a:gd name="T39" fmla="*/ 549 h 54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409" h="549">
                    <a:moveTo>
                      <a:pt x="0" y="23"/>
                    </a:moveTo>
                    <a:lnTo>
                      <a:pt x="60" y="0"/>
                    </a:lnTo>
                    <a:lnTo>
                      <a:pt x="195" y="16"/>
                    </a:lnTo>
                    <a:lnTo>
                      <a:pt x="383" y="131"/>
                    </a:lnTo>
                    <a:lnTo>
                      <a:pt x="409" y="330"/>
                    </a:lnTo>
                    <a:lnTo>
                      <a:pt x="331" y="478"/>
                    </a:lnTo>
                    <a:lnTo>
                      <a:pt x="131" y="549"/>
                    </a:lnTo>
                    <a:lnTo>
                      <a:pt x="19" y="474"/>
                    </a:lnTo>
                    <a:lnTo>
                      <a:pt x="175" y="337"/>
                    </a:lnTo>
                    <a:lnTo>
                      <a:pt x="82" y="60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21" name="Freeform 64"/>
              <p:cNvSpPr>
                <a:spLocks/>
              </p:cNvSpPr>
              <p:nvPr/>
            </p:nvSpPr>
            <p:spPr bwMode="auto">
              <a:xfrm>
                <a:off x="2941" y="2537"/>
                <a:ext cx="346" cy="386"/>
              </a:xfrm>
              <a:custGeom>
                <a:avLst/>
                <a:gdLst>
                  <a:gd name="T0" fmla="*/ 186 w 1036"/>
                  <a:gd name="T1" fmla="*/ 0 h 1158"/>
                  <a:gd name="T2" fmla="*/ 211 w 1036"/>
                  <a:gd name="T3" fmla="*/ 1 h 1158"/>
                  <a:gd name="T4" fmla="*/ 235 w 1036"/>
                  <a:gd name="T5" fmla="*/ 4 h 1158"/>
                  <a:gd name="T6" fmla="*/ 258 w 1036"/>
                  <a:gd name="T7" fmla="*/ 11 h 1158"/>
                  <a:gd name="T8" fmla="*/ 280 w 1036"/>
                  <a:gd name="T9" fmla="*/ 20 h 1158"/>
                  <a:gd name="T10" fmla="*/ 299 w 1036"/>
                  <a:gd name="T11" fmla="*/ 34 h 1158"/>
                  <a:gd name="T12" fmla="*/ 316 w 1036"/>
                  <a:gd name="T13" fmla="*/ 51 h 1158"/>
                  <a:gd name="T14" fmla="*/ 328 w 1036"/>
                  <a:gd name="T15" fmla="*/ 73 h 1158"/>
                  <a:gd name="T16" fmla="*/ 337 w 1036"/>
                  <a:gd name="T17" fmla="*/ 99 h 1158"/>
                  <a:gd name="T18" fmla="*/ 342 w 1036"/>
                  <a:gd name="T19" fmla="*/ 126 h 1158"/>
                  <a:gd name="T20" fmla="*/ 345 w 1036"/>
                  <a:gd name="T21" fmla="*/ 155 h 1158"/>
                  <a:gd name="T22" fmla="*/ 345 w 1036"/>
                  <a:gd name="T23" fmla="*/ 183 h 1158"/>
                  <a:gd name="T24" fmla="*/ 342 w 1036"/>
                  <a:gd name="T25" fmla="*/ 210 h 1158"/>
                  <a:gd name="T26" fmla="*/ 334 w 1036"/>
                  <a:gd name="T27" fmla="*/ 236 h 1158"/>
                  <a:gd name="T28" fmla="*/ 322 w 1036"/>
                  <a:gd name="T29" fmla="*/ 262 h 1158"/>
                  <a:gd name="T30" fmla="*/ 305 w 1036"/>
                  <a:gd name="T31" fmla="*/ 285 h 1158"/>
                  <a:gd name="T32" fmla="*/ 289 w 1036"/>
                  <a:gd name="T33" fmla="*/ 308 h 1158"/>
                  <a:gd name="T34" fmla="*/ 277 w 1036"/>
                  <a:gd name="T35" fmla="*/ 333 h 1158"/>
                  <a:gd name="T36" fmla="*/ 265 w 1036"/>
                  <a:gd name="T37" fmla="*/ 358 h 1158"/>
                  <a:gd name="T38" fmla="*/ 251 w 1036"/>
                  <a:gd name="T39" fmla="*/ 383 h 1158"/>
                  <a:gd name="T40" fmla="*/ 241 w 1036"/>
                  <a:gd name="T41" fmla="*/ 374 h 1158"/>
                  <a:gd name="T42" fmla="*/ 248 w 1036"/>
                  <a:gd name="T43" fmla="*/ 356 h 1158"/>
                  <a:gd name="T44" fmla="*/ 255 w 1036"/>
                  <a:gd name="T45" fmla="*/ 339 h 1158"/>
                  <a:gd name="T46" fmla="*/ 264 w 1036"/>
                  <a:gd name="T47" fmla="*/ 321 h 1158"/>
                  <a:gd name="T48" fmla="*/ 272 w 1036"/>
                  <a:gd name="T49" fmla="*/ 305 h 1158"/>
                  <a:gd name="T50" fmla="*/ 281 w 1036"/>
                  <a:gd name="T51" fmla="*/ 288 h 1158"/>
                  <a:gd name="T52" fmla="*/ 296 w 1036"/>
                  <a:gd name="T53" fmla="*/ 266 h 1158"/>
                  <a:gd name="T54" fmla="*/ 316 w 1036"/>
                  <a:gd name="T55" fmla="*/ 240 h 1158"/>
                  <a:gd name="T56" fmla="*/ 322 w 1036"/>
                  <a:gd name="T57" fmla="*/ 222 h 1158"/>
                  <a:gd name="T58" fmla="*/ 327 w 1036"/>
                  <a:gd name="T59" fmla="*/ 203 h 1158"/>
                  <a:gd name="T60" fmla="*/ 329 w 1036"/>
                  <a:gd name="T61" fmla="*/ 183 h 1158"/>
                  <a:gd name="T62" fmla="*/ 329 w 1036"/>
                  <a:gd name="T63" fmla="*/ 163 h 1158"/>
                  <a:gd name="T64" fmla="*/ 327 w 1036"/>
                  <a:gd name="T65" fmla="*/ 143 h 1158"/>
                  <a:gd name="T66" fmla="*/ 325 w 1036"/>
                  <a:gd name="T67" fmla="*/ 124 h 1158"/>
                  <a:gd name="T68" fmla="*/ 321 w 1036"/>
                  <a:gd name="T69" fmla="*/ 104 h 1158"/>
                  <a:gd name="T70" fmla="*/ 315 w 1036"/>
                  <a:gd name="T71" fmla="*/ 83 h 1158"/>
                  <a:gd name="T72" fmla="*/ 302 w 1036"/>
                  <a:gd name="T73" fmla="*/ 62 h 1158"/>
                  <a:gd name="T74" fmla="*/ 285 w 1036"/>
                  <a:gd name="T75" fmla="*/ 45 h 1158"/>
                  <a:gd name="T76" fmla="*/ 265 w 1036"/>
                  <a:gd name="T77" fmla="*/ 31 h 1158"/>
                  <a:gd name="T78" fmla="*/ 242 w 1036"/>
                  <a:gd name="T79" fmla="*/ 22 h 1158"/>
                  <a:gd name="T80" fmla="*/ 218 w 1036"/>
                  <a:gd name="T81" fmla="*/ 17 h 1158"/>
                  <a:gd name="T82" fmla="*/ 193 w 1036"/>
                  <a:gd name="T83" fmla="*/ 16 h 1158"/>
                  <a:gd name="T84" fmla="*/ 168 w 1036"/>
                  <a:gd name="T85" fmla="*/ 17 h 1158"/>
                  <a:gd name="T86" fmla="*/ 145 w 1036"/>
                  <a:gd name="T87" fmla="*/ 20 h 1158"/>
                  <a:gd name="T88" fmla="*/ 125 w 1036"/>
                  <a:gd name="T89" fmla="*/ 24 h 1158"/>
                  <a:gd name="T90" fmla="*/ 106 w 1036"/>
                  <a:gd name="T91" fmla="*/ 30 h 1158"/>
                  <a:gd name="T92" fmla="*/ 88 w 1036"/>
                  <a:gd name="T93" fmla="*/ 38 h 1158"/>
                  <a:gd name="T94" fmla="*/ 71 w 1036"/>
                  <a:gd name="T95" fmla="*/ 49 h 1158"/>
                  <a:gd name="T96" fmla="*/ 54 w 1036"/>
                  <a:gd name="T97" fmla="*/ 61 h 1158"/>
                  <a:gd name="T98" fmla="*/ 37 w 1036"/>
                  <a:gd name="T99" fmla="*/ 74 h 1158"/>
                  <a:gd name="T100" fmla="*/ 21 w 1036"/>
                  <a:gd name="T101" fmla="*/ 89 h 1158"/>
                  <a:gd name="T102" fmla="*/ 1 w 1036"/>
                  <a:gd name="T103" fmla="*/ 95 h 1158"/>
                  <a:gd name="T104" fmla="*/ 11 w 1036"/>
                  <a:gd name="T105" fmla="*/ 77 h 1158"/>
                  <a:gd name="T106" fmla="*/ 32 w 1036"/>
                  <a:gd name="T107" fmla="*/ 58 h 1158"/>
                  <a:gd name="T108" fmla="*/ 57 w 1036"/>
                  <a:gd name="T109" fmla="*/ 36 h 1158"/>
                  <a:gd name="T110" fmla="*/ 77 w 1036"/>
                  <a:gd name="T111" fmla="*/ 25 h 1158"/>
                  <a:gd name="T112" fmla="*/ 94 w 1036"/>
                  <a:gd name="T113" fmla="*/ 17 h 1158"/>
                  <a:gd name="T114" fmla="*/ 112 w 1036"/>
                  <a:gd name="T115" fmla="*/ 10 h 1158"/>
                  <a:gd name="T116" fmla="*/ 130 w 1036"/>
                  <a:gd name="T117" fmla="*/ 6 h 1158"/>
                  <a:gd name="T118" fmla="*/ 149 w 1036"/>
                  <a:gd name="T119" fmla="*/ 3 h 1158"/>
                  <a:gd name="T120" fmla="*/ 166 w 1036"/>
                  <a:gd name="T121" fmla="*/ 2 h 1158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036"/>
                  <a:gd name="T184" fmla="*/ 0 h 1158"/>
                  <a:gd name="T185" fmla="*/ 1036 w 1036"/>
                  <a:gd name="T186" fmla="*/ 1158 h 1158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036" h="1158">
                    <a:moveTo>
                      <a:pt x="496" y="5"/>
                    </a:moveTo>
                    <a:lnTo>
                      <a:pt x="504" y="4"/>
                    </a:lnTo>
                    <a:lnTo>
                      <a:pt x="511" y="2"/>
                    </a:lnTo>
                    <a:lnTo>
                      <a:pt x="520" y="1"/>
                    </a:lnTo>
                    <a:lnTo>
                      <a:pt x="531" y="1"/>
                    </a:lnTo>
                    <a:lnTo>
                      <a:pt x="539" y="0"/>
                    </a:lnTo>
                    <a:lnTo>
                      <a:pt x="548" y="0"/>
                    </a:lnTo>
                    <a:lnTo>
                      <a:pt x="557" y="0"/>
                    </a:lnTo>
                    <a:lnTo>
                      <a:pt x="566" y="0"/>
                    </a:lnTo>
                    <a:lnTo>
                      <a:pt x="575" y="0"/>
                    </a:lnTo>
                    <a:lnTo>
                      <a:pt x="584" y="0"/>
                    </a:lnTo>
                    <a:lnTo>
                      <a:pt x="593" y="0"/>
                    </a:lnTo>
                    <a:lnTo>
                      <a:pt x="604" y="0"/>
                    </a:lnTo>
                    <a:lnTo>
                      <a:pt x="613" y="0"/>
                    </a:lnTo>
                    <a:lnTo>
                      <a:pt x="622" y="1"/>
                    </a:lnTo>
                    <a:lnTo>
                      <a:pt x="631" y="2"/>
                    </a:lnTo>
                    <a:lnTo>
                      <a:pt x="641" y="5"/>
                    </a:lnTo>
                    <a:lnTo>
                      <a:pt x="650" y="5"/>
                    </a:lnTo>
                    <a:lnTo>
                      <a:pt x="659" y="6"/>
                    </a:lnTo>
                    <a:lnTo>
                      <a:pt x="666" y="6"/>
                    </a:lnTo>
                    <a:lnTo>
                      <a:pt x="677" y="7"/>
                    </a:lnTo>
                    <a:lnTo>
                      <a:pt x="686" y="9"/>
                    </a:lnTo>
                    <a:lnTo>
                      <a:pt x="695" y="11"/>
                    </a:lnTo>
                    <a:lnTo>
                      <a:pt x="704" y="13"/>
                    </a:lnTo>
                    <a:lnTo>
                      <a:pt x="714" y="15"/>
                    </a:lnTo>
                    <a:lnTo>
                      <a:pt x="722" y="16"/>
                    </a:lnTo>
                    <a:lnTo>
                      <a:pt x="729" y="19"/>
                    </a:lnTo>
                    <a:lnTo>
                      <a:pt x="738" y="20"/>
                    </a:lnTo>
                    <a:lnTo>
                      <a:pt x="747" y="24"/>
                    </a:lnTo>
                    <a:lnTo>
                      <a:pt x="755" y="27"/>
                    </a:lnTo>
                    <a:lnTo>
                      <a:pt x="765" y="29"/>
                    </a:lnTo>
                    <a:lnTo>
                      <a:pt x="773" y="33"/>
                    </a:lnTo>
                    <a:lnTo>
                      <a:pt x="783" y="37"/>
                    </a:lnTo>
                    <a:lnTo>
                      <a:pt x="791" y="38"/>
                    </a:lnTo>
                    <a:lnTo>
                      <a:pt x="798" y="42"/>
                    </a:lnTo>
                    <a:lnTo>
                      <a:pt x="806" y="44"/>
                    </a:lnTo>
                    <a:lnTo>
                      <a:pt x="814" y="50"/>
                    </a:lnTo>
                    <a:lnTo>
                      <a:pt x="822" y="52"/>
                    </a:lnTo>
                    <a:lnTo>
                      <a:pt x="829" y="56"/>
                    </a:lnTo>
                    <a:lnTo>
                      <a:pt x="838" y="60"/>
                    </a:lnTo>
                    <a:lnTo>
                      <a:pt x="846" y="66"/>
                    </a:lnTo>
                    <a:lnTo>
                      <a:pt x="854" y="69"/>
                    </a:lnTo>
                    <a:lnTo>
                      <a:pt x="861" y="75"/>
                    </a:lnTo>
                    <a:lnTo>
                      <a:pt x="868" y="79"/>
                    </a:lnTo>
                    <a:lnTo>
                      <a:pt x="875" y="85"/>
                    </a:lnTo>
                    <a:lnTo>
                      <a:pt x="882" y="90"/>
                    </a:lnTo>
                    <a:lnTo>
                      <a:pt x="890" y="95"/>
                    </a:lnTo>
                    <a:lnTo>
                      <a:pt x="896" y="102"/>
                    </a:lnTo>
                    <a:lnTo>
                      <a:pt x="904" y="108"/>
                    </a:lnTo>
                    <a:lnTo>
                      <a:pt x="909" y="114"/>
                    </a:lnTo>
                    <a:lnTo>
                      <a:pt x="915" y="120"/>
                    </a:lnTo>
                    <a:lnTo>
                      <a:pt x="922" y="126"/>
                    </a:lnTo>
                    <a:lnTo>
                      <a:pt x="928" y="134"/>
                    </a:lnTo>
                    <a:lnTo>
                      <a:pt x="933" y="140"/>
                    </a:lnTo>
                    <a:lnTo>
                      <a:pt x="938" y="146"/>
                    </a:lnTo>
                    <a:lnTo>
                      <a:pt x="945" y="154"/>
                    </a:lnTo>
                    <a:lnTo>
                      <a:pt x="951" y="162"/>
                    </a:lnTo>
                    <a:lnTo>
                      <a:pt x="955" y="168"/>
                    </a:lnTo>
                    <a:lnTo>
                      <a:pt x="961" y="177"/>
                    </a:lnTo>
                    <a:lnTo>
                      <a:pt x="965" y="185"/>
                    </a:lnTo>
                    <a:lnTo>
                      <a:pt x="970" y="193"/>
                    </a:lnTo>
                    <a:lnTo>
                      <a:pt x="974" y="201"/>
                    </a:lnTo>
                    <a:lnTo>
                      <a:pt x="979" y="210"/>
                    </a:lnTo>
                    <a:lnTo>
                      <a:pt x="983" y="220"/>
                    </a:lnTo>
                    <a:lnTo>
                      <a:pt x="988" y="230"/>
                    </a:lnTo>
                    <a:lnTo>
                      <a:pt x="991" y="238"/>
                    </a:lnTo>
                    <a:lnTo>
                      <a:pt x="993" y="248"/>
                    </a:lnTo>
                    <a:lnTo>
                      <a:pt x="997" y="258"/>
                    </a:lnTo>
                    <a:lnTo>
                      <a:pt x="1000" y="269"/>
                    </a:lnTo>
                    <a:lnTo>
                      <a:pt x="1002" y="278"/>
                    </a:lnTo>
                    <a:lnTo>
                      <a:pt x="1006" y="288"/>
                    </a:lnTo>
                    <a:lnTo>
                      <a:pt x="1009" y="298"/>
                    </a:lnTo>
                    <a:lnTo>
                      <a:pt x="1011" y="308"/>
                    </a:lnTo>
                    <a:lnTo>
                      <a:pt x="1013" y="317"/>
                    </a:lnTo>
                    <a:lnTo>
                      <a:pt x="1016" y="327"/>
                    </a:lnTo>
                    <a:lnTo>
                      <a:pt x="1016" y="337"/>
                    </a:lnTo>
                    <a:lnTo>
                      <a:pt x="1020" y="348"/>
                    </a:lnTo>
                    <a:lnTo>
                      <a:pt x="1022" y="358"/>
                    </a:lnTo>
                    <a:lnTo>
                      <a:pt x="1024" y="369"/>
                    </a:lnTo>
                    <a:lnTo>
                      <a:pt x="1025" y="378"/>
                    </a:lnTo>
                    <a:lnTo>
                      <a:pt x="1028" y="390"/>
                    </a:lnTo>
                    <a:lnTo>
                      <a:pt x="1028" y="400"/>
                    </a:lnTo>
                    <a:lnTo>
                      <a:pt x="1031" y="410"/>
                    </a:lnTo>
                    <a:lnTo>
                      <a:pt x="1031" y="420"/>
                    </a:lnTo>
                    <a:lnTo>
                      <a:pt x="1032" y="432"/>
                    </a:lnTo>
                    <a:lnTo>
                      <a:pt x="1032" y="441"/>
                    </a:lnTo>
                    <a:lnTo>
                      <a:pt x="1033" y="452"/>
                    </a:lnTo>
                    <a:lnTo>
                      <a:pt x="1034" y="464"/>
                    </a:lnTo>
                    <a:lnTo>
                      <a:pt x="1036" y="474"/>
                    </a:lnTo>
                    <a:lnTo>
                      <a:pt x="1036" y="484"/>
                    </a:lnTo>
                    <a:lnTo>
                      <a:pt x="1036" y="494"/>
                    </a:lnTo>
                    <a:lnTo>
                      <a:pt x="1036" y="504"/>
                    </a:lnTo>
                    <a:lnTo>
                      <a:pt x="1036" y="516"/>
                    </a:lnTo>
                    <a:lnTo>
                      <a:pt x="1034" y="526"/>
                    </a:lnTo>
                    <a:lnTo>
                      <a:pt x="1034" y="536"/>
                    </a:lnTo>
                    <a:lnTo>
                      <a:pt x="1034" y="548"/>
                    </a:lnTo>
                    <a:lnTo>
                      <a:pt x="1034" y="558"/>
                    </a:lnTo>
                    <a:lnTo>
                      <a:pt x="1032" y="568"/>
                    </a:lnTo>
                    <a:lnTo>
                      <a:pt x="1032" y="578"/>
                    </a:lnTo>
                    <a:lnTo>
                      <a:pt x="1031" y="588"/>
                    </a:lnTo>
                    <a:lnTo>
                      <a:pt x="1029" y="599"/>
                    </a:lnTo>
                    <a:lnTo>
                      <a:pt x="1027" y="609"/>
                    </a:lnTo>
                    <a:lnTo>
                      <a:pt x="1024" y="620"/>
                    </a:lnTo>
                    <a:lnTo>
                      <a:pt x="1023" y="629"/>
                    </a:lnTo>
                    <a:lnTo>
                      <a:pt x="1022" y="641"/>
                    </a:lnTo>
                    <a:lnTo>
                      <a:pt x="1018" y="651"/>
                    </a:lnTo>
                    <a:lnTo>
                      <a:pt x="1016" y="660"/>
                    </a:lnTo>
                    <a:lnTo>
                      <a:pt x="1013" y="670"/>
                    </a:lnTo>
                    <a:lnTo>
                      <a:pt x="1010" y="680"/>
                    </a:lnTo>
                    <a:lnTo>
                      <a:pt x="1007" y="690"/>
                    </a:lnTo>
                    <a:lnTo>
                      <a:pt x="1004" y="699"/>
                    </a:lnTo>
                    <a:lnTo>
                      <a:pt x="1000" y="709"/>
                    </a:lnTo>
                    <a:lnTo>
                      <a:pt x="997" y="721"/>
                    </a:lnTo>
                    <a:lnTo>
                      <a:pt x="992" y="729"/>
                    </a:lnTo>
                    <a:lnTo>
                      <a:pt x="988" y="739"/>
                    </a:lnTo>
                    <a:lnTo>
                      <a:pt x="983" y="748"/>
                    </a:lnTo>
                    <a:lnTo>
                      <a:pt x="979" y="758"/>
                    </a:lnTo>
                    <a:lnTo>
                      <a:pt x="974" y="767"/>
                    </a:lnTo>
                    <a:lnTo>
                      <a:pt x="969" y="776"/>
                    </a:lnTo>
                    <a:lnTo>
                      <a:pt x="963" y="785"/>
                    </a:lnTo>
                    <a:lnTo>
                      <a:pt x="959" y="795"/>
                    </a:lnTo>
                    <a:lnTo>
                      <a:pt x="952" y="804"/>
                    </a:lnTo>
                    <a:lnTo>
                      <a:pt x="946" y="813"/>
                    </a:lnTo>
                    <a:lnTo>
                      <a:pt x="940" y="822"/>
                    </a:lnTo>
                    <a:lnTo>
                      <a:pt x="934" y="830"/>
                    </a:lnTo>
                    <a:lnTo>
                      <a:pt x="927" y="838"/>
                    </a:lnTo>
                    <a:lnTo>
                      <a:pt x="920" y="847"/>
                    </a:lnTo>
                    <a:lnTo>
                      <a:pt x="914" y="856"/>
                    </a:lnTo>
                    <a:lnTo>
                      <a:pt x="907" y="865"/>
                    </a:lnTo>
                    <a:lnTo>
                      <a:pt x="900" y="873"/>
                    </a:lnTo>
                    <a:lnTo>
                      <a:pt x="893" y="881"/>
                    </a:lnTo>
                    <a:lnTo>
                      <a:pt x="887" y="889"/>
                    </a:lnTo>
                    <a:lnTo>
                      <a:pt x="883" y="899"/>
                    </a:lnTo>
                    <a:lnTo>
                      <a:pt x="877" y="907"/>
                    </a:lnTo>
                    <a:lnTo>
                      <a:pt x="872" y="916"/>
                    </a:lnTo>
                    <a:lnTo>
                      <a:pt x="866" y="925"/>
                    </a:lnTo>
                    <a:lnTo>
                      <a:pt x="861" y="935"/>
                    </a:lnTo>
                    <a:lnTo>
                      <a:pt x="856" y="944"/>
                    </a:lnTo>
                    <a:lnTo>
                      <a:pt x="852" y="953"/>
                    </a:lnTo>
                    <a:lnTo>
                      <a:pt x="846" y="962"/>
                    </a:lnTo>
                    <a:lnTo>
                      <a:pt x="842" y="971"/>
                    </a:lnTo>
                    <a:lnTo>
                      <a:pt x="837" y="980"/>
                    </a:lnTo>
                    <a:lnTo>
                      <a:pt x="833" y="990"/>
                    </a:lnTo>
                    <a:lnTo>
                      <a:pt x="828" y="1000"/>
                    </a:lnTo>
                    <a:lnTo>
                      <a:pt x="824" y="1009"/>
                    </a:lnTo>
                    <a:lnTo>
                      <a:pt x="819" y="1018"/>
                    </a:lnTo>
                    <a:lnTo>
                      <a:pt x="814" y="1027"/>
                    </a:lnTo>
                    <a:lnTo>
                      <a:pt x="810" y="1036"/>
                    </a:lnTo>
                    <a:lnTo>
                      <a:pt x="806" y="1046"/>
                    </a:lnTo>
                    <a:lnTo>
                      <a:pt x="801" y="1055"/>
                    </a:lnTo>
                    <a:lnTo>
                      <a:pt x="797" y="1064"/>
                    </a:lnTo>
                    <a:lnTo>
                      <a:pt x="792" y="1074"/>
                    </a:lnTo>
                    <a:lnTo>
                      <a:pt x="788" y="1084"/>
                    </a:lnTo>
                    <a:lnTo>
                      <a:pt x="783" y="1093"/>
                    </a:lnTo>
                    <a:lnTo>
                      <a:pt x="778" y="1102"/>
                    </a:lnTo>
                    <a:lnTo>
                      <a:pt x="773" y="1111"/>
                    </a:lnTo>
                    <a:lnTo>
                      <a:pt x="768" y="1121"/>
                    </a:lnTo>
                    <a:lnTo>
                      <a:pt x="761" y="1130"/>
                    </a:lnTo>
                    <a:lnTo>
                      <a:pt x="757" y="1140"/>
                    </a:lnTo>
                    <a:lnTo>
                      <a:pt x="751" y="1149"/>
                    </a:lnTo>
                    <a:lnTo>
                      <a:pt x="746" y="1158"/>
                    </a:lnTo>
                    <a:lnTo>
                      <a:pt x="737" y="1154"/>
                    </a:lnTo>
                    <a:lnTo>
                      <a:pt x="729" y="1150"/>
                    </a:lnTo>
                    <a:lnTo>
                      <a:pt x="722" y="1146"/>
                    </a:lnTo>
                    <a:lnTo>
                      <a:pt x="715" y="1143"/>
                    </a:lnTo>
                    <a:lnTo>
                      <a:pt x="718" y="1135"/>
                    </a:lnTo>
                    <a:lnTo>
                      <a:pt x="720" y="1129"/>
                    </a:lnTo>
                    <a:lnTo>
                      <a:pt x="722" y="1122"/>
                    </a:lnTo>
                    <a:lnTo>
                      <a:pt x="725" y="1116"/>
                    </a:lnTo>
                    <a:lnTo>
                      <a:pt x="728" y="1108"/>
                    </a:lnTo>
                    <a:lnTo>
                      <a:pt x="729" y="1102"/>
                    </a:lnTo>
                    <a:lnTo>
                      <a:pt x="732" y="1094"/>
                    </a:lnTo>
                    <a:lnTo>
                      <a:pt x="736" y="1088"/>
                    </a:lnTo>
                    <a:lnTo>
                      <a:pt x="737" y="1081"/>
                    </a:lnTo>
                    <a:lnTo>
                      <a:pt x="740" y="1075"/>
                    </a:lnTo>
                    <a:lnTo>
                      <a:pt x="742" y="1069"/>
                    </a:lnTo>
                    <a:lnTo>
                      <a:pt x="745" y="1062"/>
                    </a:lnTo>
                    <a:lnTo>
                      <a:pt x="747" y="1055"/>
                    </a:lnTo>
                    <a:lnTo>
                      <a:pt x="751" y="1048"/>
                    </a:lnTo>
                    <a:lnTo>
                      <a:pt x="754" y="1042"/>
                    </a:lnTo>
                    <a:lnTo>
                      <a:pt x="757" y="1036"/>
                    </a:lnTo>
                    <a:lnTo>
                      <a:pt x="760" y="1029"/>
                    </a:lnTo>
                    <a:lnTo>
                      <a:pt x="761" y="1023"/>
                    </a:lnTo>
                    <a:lnTo>
                      <a:pt x="764" y="1016"/>
                    </a:lnTo>
                    <a:lnTo>
                      <a:pt x="768" y="1009"/>
                    </a:lnTo>
                    <a:lnTo>
                      <a:pt x="769" y="1002"/>
                    </a:lnTo>
                    <a:lnTo>
                      <a:pt x="773" y="996"/>
                    </a:lnTo>
                    <a:lnTo>
                      <a:pt x="775" y="990"/>
                    </a:lnTo>
                    <a:lnTo>
                      <a:pt x="779" y="983"/>
                    </a:lnTo>
                    <a:lnTo>
                      <a:pt x="783" y="977"/>
                    </a:lnTo>
                    <a:lnTo>
                      <a:pt x="786" y="971"/>
                    </a:lnTo>
                    <a:lnTo>
                      <a:pt x="790" y="963"/>
                    </a:lnTo>
                    <a:lnTo>
                      <a:pt x="792" y="958"/>
                    </a:lnTo>
                    <a:lnTo>
                      <a:pt x="796" y="952"/>
                    </a:lnTo>
                    <a:lnTo>
                      <a:pt x="798" y="946"/>
                    </a:lnTo>
                    <a:lnTo>
                      <a:pt x="802" y="939"/>
                    </a:lnTo>
                    <a:lnTo>
                      <a:pt x="806" y="934"/>
                    </a:lnTo>
                    <a:lnTo>
                      <a:pt x="809" y="927"/>
                    </a:lnTo>
                    <a:lnTo>
                      <a:pt x="813" y="921"/>
                    </a:lnTo>
                    <a:lnTo>
                      <a:pt x="815" y="915"/>
                    </a:lnTo>
                    <a:lnTo>
                      <a:pt x="819" y="907"/>
                    </a:lnTo>
                    <a:lnTo>
                      <a:pt x="822" y="901"/>
                    </a:lnTo>
                    <a:lnTo>
                      <a:pt x="825" y="895"/>
                    </a:lnTo>
                    <a:lnTo>
                      <a:pt x="829" y="889"/>
                    </a:lnTo>
                    <a:lnTo>
                      <a:pt x="832" y="884"/>
                    </a:lnTo>
                    <a:lnTo>
                      <a:pt x="836" y="876"/>
                    </a:lnTo>
                    <a:lnTo>
                      <a:pt x="838" y="870"/>
                    </a:lnTo>
                    <a:lnTo>
                      <a:pt x="842" y="864"/>
                    </a:lnTo>
                    <a:lnTo>
                      <a:pt x="846" y="859"/>
                    </a:lnTo>
                    <a:lnTo>
                      <a:pt x="854" y="846"/>
                    </a:lnTo>
                    <a:lnTo>
                      <a:pt x="863" y="836"/>
                    </a:lnTo>
                    <a:lnTo>
                      <a:pt x="866" y="829"/>
                    </a:lnTo>
                    <a:lnTo>
                      <a:pt x="870" y="823"/>
                    </a:lnTo>
                    <a:lnTo>
                      <a:pt x="875" y="816"/>
                    </a:lnTo>
                    <a:lnTo>
                      <a:pt x="879" y="811"/>
                    </a:lnTo>
                    <a:lnTo>
                      <a:pt x="887" y="799"/>
                    </a:lnTo>
                    <a:lnTo>
                      <a:pt x="897" y="788"/>
                    </a:lnTo>
                    <a:lnTo>
                      <a:pt x="905" y="776"/>
                    </a:lnTo>
                    <a:lnTo>
                      <a:pt x="915" y="766"/>
                    </a:lnTo>
                    <a:lnTo>
                      <a:pt x="924" y="753"/>
                    </a:lnTo>
                    <a:lnTo>
                      <a:pt x="934" y="743"/>
                    </a:lnTo>
                    <a:lnTo>
                      <a:pt x="938" y="735"/>
                    </a:lnTo>
                    <a:lnTo>
                      <a:pt x="941" y="729"/>
                    </a:lnTo>
                    <a:lnTo>
                      <a:pt x="945" y="721"/>
                    </a:lnTo>
                    <a:lnTo>
                      <a:pt x="947" y="715"/>
                    </a:lnTo>
                    <a:lnTo>
                      <a:pt x="950" y="707"/>
                    </a:lnTo>
                    <a:lnTo>
                      <a:pt x="954" y="701"/>
                    </a:lnTo>
                    <a:lnTo>
                      <a:pt x="955" y="694"/>
                    </a:lnTo>
                    <a:lnTo>
                      <a:pt x="959" y="688"/>
                    </a:lnTo>
                    <a:lnTo>
                      <a:pt x="961" y="680"/>
                    </a:lnTo>
                    <a:lnTo>
                      <a:pt x="963" y="674"/>
                    </a:lnTo>
                    <a:lnTo>
                      <a:pt x="965" y="666"/>
                    </a:lnTo>
                    <a:lnTo>
                      <a:pt x="969" y="658"/>
                    </a:lnTo>
                    <a:lnTo>
                      <a:pt x="969" y="651"/>
                    </a:lnTo>
                    <a:lnTo>
                      <a:pt x="972" y="644"/>
                    </a:lnTo>
                    <a:lnTo>
                      <a:pt x="974" y="638"/>
                    </a:lnTo>
                    <a:lnTo>
                      <a:pt x="977" y="632"/>
                    </a:lnTo>
                    <a:lnTo>
                      <a:pt x="977" y="624"/>
                    </a:lnTo>
                    <a:lnTo>
                      <a:pt x="978" y="616"/>
                    </a:lnTo>
                    <a:lnTo>
                      <a:pt x="978" y="609"/>
                    </a:lnTo>
                    <a:lnTo>
                      <a:pt x="981" y="602"/>
                    </a:lnTo>
                    <a:lnTo>
                      <a:pt x="981" y="595"/>
                    </a:lnTo>
                    <a:lnTo>
                      <a:pt x="982" y="587"/>
                    </a:lnTo>
                    <a:lnTo>
                      <a:pt x="983" y="579"/>
                    </a:lnTo>
                    <a:lnTo>
                      <a:pt x="984" y="573"/>
                    </a:lnTo>
                    <a:lnTo>
                      <a:pt x="984" y="565"/>
                    </a:lnTo>
                    <a:lnTo>
                      <a:pt x="986" y="558"/>
                    </a:lnTo>
                    <a:lnTo>
                      <a:pt x="986" y="550"/>
                    </a:lnTo>
                    <a:lnTo>
                      <a:pt x="986" y="543"/>
                    </a:lnTo>
                    <a:lnTo>
                      <a:pt x="986" y="535"/>
                    </a:lnTo>
                    <a:lnTo>
                      <a:pt x="986" y="527"/>
                    </a:lnTo>
                    <a:lnTo>
                      <a:pt x="986" y="520"/>
                    </a:lnTo>
                    <a:lnTo>
                      <a:pt x="987" y="513"/>
                    </a:lnTo>
                    <a:lnTo>
                      <a:pt x="986" y="504"/>
                    </a:lnTo>
                    <a:lnTo>
                      <a:pt x="986" y="497"/>
                    </a:lnTo>
                    <a:lnTo>
                      <a:pt x="986" y="489"/>
                    </a:lnTo>
                    <a:lnTo>
                      <a:pt x="986" y="483"/>
                    </a:lnTo>
                    <a:lnTo>
                      <a:pt x="984" y="474"/>
                    </a:lnTo>
                    <a:lnTo>
                      <a:pt x="984" y="466"/>
                    </a:lnTo>
                    <a:lnTo>
                      <a:pt x="983" y="458"/>
                    </a:lnTo>
                    <a:lnTo>
                      <a:pt x="983" y="452"/>
                    </a:lnTo>
                    <a:lnTo>
                      <a:pt x="982" y="444"/>
                    </a:lnTo>
                    <a:lnTo>
                      <a:pt x="981" y="437"/>
                    </a:lnTo>
                    <a:lnTo>
                      <a:pt x="979" y="429"/>
                    </a:lnTo>
                    <a:lnTo>
                      <a:pt x="979" y="423"/>
                    </a:lnTo>
                    <a:lnTo>
                      <a:pt x="978" y="415"/>
                    </a:lnTo>
                    <a:lnTo>
                      <a:pt x="978" y="408"/>
                    </a:lnTo>
                    <a:lnTo>
                      <a:pt x="977" y="400"/>
                    </a:lnTo>
                    <a:lnTo>
                      <a:pt x="977" y="393"/>
                    </a:lnTo>
                    <a:lnTo>
                      <a:pt x="974" y="386"/>
                    </a:lnTo>
                    <a:lnTo>
                      <a:pt x="973" y="378"/>
                    </a:lnTo>
                    <a:lnTo>
                      <a:pt x="972" y="371"/>
                    </a:lnTo>
                    <a:lnTo>
                      <a:pt x="970" y="363"/>
                    </a:lnTo>
                    <a:lnTo>
                      <a:pt x="969" y="355"/>
                    </a:lnTo>
                    <a:lnTo>
                      <a:pt x="969" y="348"/>
                    </a:lnTo>
                    <a:lnTo>
                      <a:pt x="966" y="340"/>
                    </a:lnTo>
                    <a:lnTo>
                      <a:pt x="966" y="334"/>
                    </a:lnTo>
                    <a:lnTo>
                      <a:pt x="964" y="326"/>
                    </a:lnTo>
                    <a:lnTo>
                      <a:pt x="963" y="320"/>
                    </a:lnTo>
                    <a:lnTo>
                      <a:pt x="961" y="312"/>
                    </a:lnTo>
                    <a:lnTo>
                      <a:pt x="961" y="306"/>
                    </a:lnTo>
                    <a:lnTo>
                      <a:pt x="959" y="299"/>
                    </a:lnTo>
                    <a:lnTo>
                      <a:pt x="957" y="293"/>
                    </a:lnTo>
                    <a:lnTo>
                      <a:pt x="955" y="285"/>
                    </a:lnTo>
                    <a:lnTo>
                      <a:pt x="955" y="279"/>
                    </a:lnTo>
                    <a:lnTo>
                      <a:pt x="951" y="270"/>
                    </a:lnTo>
                    <a:lnTo>
                      <a:pt x="947" y="260"/>
                    </a:lnTo>
                    <a:lnTo>
                      <a:pt x="943" y="250"/>
                    </a:lnTo>
                    <a:lnTo>
                      <a:pt x="940" y="242"/>
                    </a:lnTo>
                    <a:lnTo>
                      <a:pt x="934" y="232"/>
                    </a:lnTo>
                    <a:lnTo>
                      <a:pt x="931" y="224"/>
                    </a:lnTo>
                    <a:lnTo>
                      <a:pt x="925" y="215"/>
                    </a:lnTo>
                    <a:lnTo>
                      <a:pt x="922" y="207"/>
                    </a:lnTo>
                    <a:lnTo>
                      <a:pt x="915" y="200"/>
                    </a:lnTo>
                    <a:lnTo>
                      <a:pt x="909" y="192"/>
                    </a:lnTo>
                    <a:lnTo>
                      <a:pt x="904" y="185"/>
                    </a:lnTo>
                    <a:lnTo>
                      <a:pt x="898" y="178"/>
                    </a:lnTo>
                    <a:lnTo>
                      <a:pt x="892" y="171"/>
                    </a:lnTo>
                    <a:lnTo>
                      <a:pt x="886" y="164"/>
                    </a:lnTo>
                    <a:lnTo>
                      <a:pt x="881" y="158"/>
                    </a:lnTo>
                    <a:lnTo>
                      <a:pt x="875" y="153"/>
                    </a:lnTo>
                    <a:lnTo>
                      <a:pt x="868" y="146"/>
                    </a:lnTo>
                    <a:lnTo>
                      <a:pt x="861" y="139"/>
                    </a:lnTo>
                    <a:lnTo>
                      <a:pt x="854" y="134"/>
                    </a:lnTo>
                    <a:lnTo>
                      <a:pt x="846" y="128"/>
                    </a:lnTo>
                    <a:lnTo>
                      <a:pt x="838" y="122"/>
                    </a:lnTo>
                    <a:lnTo>
                      <a:pt x="831" y="117"/>
                    </a:lnTo>
                    <a:lnTo>
                      <a:pt x="823" y="112"/>
                    </a:lnTo>
                    <a:lnTo>
                      <a:pt x="816" y="108"/>
                    </a:lnTo>
                    <a:lnTo>
                      <a:pt x="807" y="103"/>
                    </a:lnTo>
                    <a:lnTo>
                      <a:pt x="800" y="99"/>
                    </a:lnTo>
                    <a:lnTo>
                      <a:pt x="792" y="94"/>
                    </a:lnTo>
                    <a:lnTo>
                      <a:pt x="784" y="90"/>
                    </a:lnTo>
                    <a:lnTo>
                      <a:pt x="775" y="86"/>
                    </a:lnTo>
                    <a:lnTo>
                      <a:pt x="768" y="83"/>
                    </a:lnTo>
                    <a:lnTo>
                      <a:pt x="760" y="80"/>
                    </a:lnTo>
                    <a:lnTo>
                      <a:pt x="752" y="78"/>
                    </a:lnTo>
                    <a:lnTo>
                      <a:pt x="743" y="75"/>
                    </a:lnTo>
                    <a:lnTo>
                      <a:pt x="736" y="71"/>
                    </a:lnTo>
                    <a:lnTo>
                      <a:pt x="725" y="67"/>
                    </a:lnTo>
                    <a:lnTo>
                      <a:pt x="718" y="66"/>
                    </a:lnTo>
                    <a:lnTo>
                      <a:pt x="707" y="62"/>
                    </a:lnTo>
                    <a:lnTo>
                      <a:pt x="698" y="61"/>
                    </a:lnTo>
                    <a:lnTo>
                      <a:pt x="690" y="60"/>
                    </a:lnTo>
                    <a:lnTo>
                      <a:pt x="682" y="58"/>
                    </a:lnTo>
                    <a:lnTo>
                      <a:pt x="672" y="55"/>
                    </a:lnTo>
                    <a:lnTo>
                      <a:pt x="663" y="53"/>
                    </a:lnTo>
                    <a:lnTo>
                      <a:pt x="652" y="52"/>
                    </a:lnTo>
                    <a:lnTo>
                      <a:pt x="643" y="52"/>
                    </a:lnTo>
                    <a:lnTo>
                      <a:pt x="634" y="51"/>
                    </a:lnTo>
                    <a:lnTo>
                      <a:pt x="625" y="50"/>
                    </a:lnTo>
                    <a:lnTo>
                      <a:pt x="616" y="50"/>
                    </a:lnTo>
                    <a:lnTo>
                      <a:pt x="607" y="50"/>
                    </a:lnTo>
                    <a:lnTo>
                      <a:pt x="597" y="48"/>
                    </a:lnTo>
                    <a:lnTo>
                      <a:pt x="588" y="48"/>
                    </a:lnTo>
                    <a:lnTo>
                      <a:pt x="578" y="48"/>
                    </a:lnTo>
                    <a:lnTo>
                      <a:pt x="569" y="48"/>
                    </a:lnTo>
                    <a:lnTo>
                      <a:pt x="559" y="48"/>
                    </a:lnTo>
                    <a:lnTo>
                      <a:pt x="551" y="48"/>
                    </a:lnTo>
                    <a:lnTo>
                      <a:pt x="542" y="50"/>
                    </a:lnTo>
                    <a:lnTo>
                      <a:pt x="533" y="51"/>
                    </a:lnTo>
                    <a:lnTo>
                      <a:pt x="523" y="51"/>
                    </a:lnTo>
                    <a:lnTo>
                      <a:pt x="513" y="52"/>
                    </a:lnTo>
                    <a:lnTo>
                      <a:pt x="504" y="52"/>
                    </a:lnTo>
                    <a:lnTo>
                      <a:pt x="496" y="53"/>
                    </a:lnTo>
                    <a:lnTo>
                      <a:pt x="486" y="55"/>
                    </a:lnTo>
                    <a:lnTo>
                      <a:pt x="477" y="57"/>
                    </a:lnTo>
                    <a:lnTo>
                      <a:pt x="468" y="58"/>
                    </a:lnTo>
                    <a:lnTo>
                      <a:pt x="459" y="61"/>
                    </a:lnTo>
                    <a:lnTo>
                      <a:pt x="450" y="61"/>
                    </a:lnTo>
                    <a:lnTo>
                      <a:pt x="442" y="61"/>
                    </a:lnTo>
                    <a:lnTo>
                      <a:pt x="434" y="61"/>
                    </a:lnTo>
                    <a:lnTo>
                      <a:pt x="427" y="62"/>
                    </a:lnTo>
                    <a:lnTo>
                      <a:pt x="419" y="62"/>
                    </a:lnTo>
                    <a:lnTo>
                      <a:pt x="411" y="64"/>
                    </a:lnTo>
                    <a:lnTo>
                      <a:pt x="404" y="65"/>
                    </a:lnTo>
                    <a:lnTo>
                      <a:pt x="397" y="67"/>
                    </a:lnTo>
                    <a:lnTo>
                      <a:pt x="389" y="67"/>
                    </a:lnTo>
                    <a:lnTo>
                      <a:pt x="382" y="70"/>
                    </a:lnTo>
                    <a:lnTo>
                      <a:pt x="374" y="71"/>
                    </a:lnTo>
                    <a:lnTo>
                      <a:pt x="368" y="74"/>
                    </a:lnTo>
                    <a:lnTo>
                      <a:pt x="360" y="75"/>
                    </a:lnTo>
                    <a:lnTo>
                      <a:pt x="354" y="76"/>
                    </a:lnTo>
                    <a:lnTo>
                      <a:pt x="347" y="79"/>
                    </a:lnTo>
                    <a:lnTo>
                      <a:pt x="341" y="83"/>
                    </a:lnTo>
                    <a:lnTo>
                      <a:pt x="333" y="84"/>
                    </a:lnTo>
                    <a:lnTo>
                      <a:pt x="325" y="86"/>
                    </a:lnTo>
                    <a:lnTo>
                      <a:pt x="318" y="89"/>
                    </a:lnTo>
                    <a:lnTo>
                      <a:pt x="311" y="92"/>
                    </a:lnTo>
                    <a:lnTo>
                      <a:pt x="304" y="95"/>
                    </a:lnTo>
                    <a:lnTo>
                      <a:pt x="297" y="99"/>
                    </a:lnTo>
                    <a:lnTo>
                      <a:pt x="291" y="102"/>
                    </a:lnTo>
                    <a:lnTo>
                      <a:pt x="284" y="106"/>
                    </a:lnTo>
                    <a:lnTo>
                      <a:pt x="278" y="108"/>
                    </a:lnTo>
                    <a:lnTo>
                      <a:pt x="270" y="112"/>
                    </a:lnTo>
                    <a:lnTo>
                      <a:pt x="264" y="114"/>
                    </a:lnTo>
                    <a:lnTo>
                      <a:pt x="257" y="118"/>
                    </a:lnTo>
                    <a:lnTo>
                      <a:pt x="251" y="122"/>
                    </a:lnTo>
                    <a:lnTo>
                      <a:pt x="245" y="126"/>
                    </a:lnTo>
                    <a:lnTo>
                      <a:pt x="238" y="130"/>
                    </a:lnTo>
                    <a:lnTo>
                      <a:pt x="232" y="135"/>
                    </a:lnTo>
                    <a:lnTo>
                      <a:pt x="225" y="137"/>
                    </a:lnTo>
                    <a:lnTo>
                      <a:pt x="219" y="141"/>
                    </a:lnTo>
                    <a:lnTo>
                      <a:pt x="213" y="146"/>
                    </a:lnTo>
                    <a:lnTo>
                      <a:pt x="206" y="150"/>
                    </a:lnTo>
                    <a:lnTo>
                      <a:pt x="200" y="154"/>
                    </a:lnTo>
                    <a:lnTo>
                      <a:pt x="193" y="159"/>
                    </a:lnTo>
                    <a:lnTo>
                      <a:pt x="186" y="163"/>
                    </a:lnTo>
                    <a:lnTo>
                      <a:pt x="181" y="168"/>
                    </a:lnTo>
                    <a:lnTo>
                      <a:pt x="174" y="172"/>
                    </a:lnTo>
                    <a:lnTo>
                      <a:pt x="168" y="177"/>
                    </a:lnTo>
                    <a:lnTo>
                      <a:pt x="161" y="182"/>
                    </a:lnTo>
                    <a:lnTo>
                      <a:pt x="155" y="187"/>
                    </a:lnTo>
                    <a:lnTo>
                      <a:pt x="148" y="192"/>
                    </a:lnTo>
                    <a:lnTo>
                      <a:pt x="143" y="197"/>
                    </a:lnTo>
                    <a:lnTo>
                      <a:pt x="137" y="201"/>
                    </a:lnTo>
                    <a:lnTo>
                      <a:pt x="130" y="207"/>
                    </a:lnTo>
                    <a:lnTo>
                      <a:pt x="124" y="213"/>
                    </a:lnTo>
                    <a:lnTo>
                      <a:pt x="118" y="218"/>
                    </a:lnTo>
                    <a:lnTo>
                      <a:pt x="111" y="223"/>
                    </a:lnTo>
                    <a:lnTo>
                      <a:pt x="106" y="228"/>
                    </a:lnTo>
                    <a:lnTo>
                      <a:pt x="100" y="233"/>
                    </a:lnTo>
                    <a:lnTo>
                      <a:pt x="93" y="238"/>
                    </a:lnTo>
                    <a:lnTo>
                      <a:pt x="87" y="244"/>
                    </a:lnTo>
                    <a:lnTo>
                      <a:pt x="82" y="251"/>
                    </a:lnTo>
                    <a:lnTo>
                      <a:pt x="75" y="256"/>
                    </a:lnTo>
                    <a:lnTo>
                      <a:pt x="70" y="262"/>
                    </a:lnTo>
                    <a:lnTo>
                      <a:pt x="63" y="267"/>
                    </a:lnTo>
                    <a:lnTo>
                      <a:pt x="57" y="274"/>
                    </a:lnTo>
                    <a:lnTo>
                      <a:pt x="46" y="285"/>
                    </a:lnTo>
                    <a:lnTo>
                      <a:pt x="34" y="297"/>
                    </a:lnTo>
                    <a:lnTo>
                      <a:pt x="28" y="297"/>
                    </a:lnTo>
                    <a:lnTo>
                      <a:pt x="23" y="297"/>
                    </a:lnTo>
                    <a:lnTo>
                      <a:pt x="15" y="297"/>
                    </a:lnTo>
                    <a:lnTo>
                      <a:pt x="10" y="297"/>
                    </a:lnTo>
                    <a:lnTo>
                      <a:pt x="4" y="286"/>
                    </a:lnTo>
                    <a:lnTo>
                      <a:pt x="1" y="279"/>
                    </a:lnTo>
                    <a:lnTo>
                      <a:pt x="0" y="271"/>
                    </a:lnTo>
                    <a:lnTo>
                      <a:pt x="4" y="265"/>
                    </a:lnTo>
                    <a:lnTo>
                      <a:pt x="6" y="257"/>
                    </a:lnTo>
                    <a:lnTo>
                      <a:pt x="11" y="251"/>
                    </a:lnTo>
                    <a:lnTo>
                      <a:pt x="18" y="244"/>
                    </a:lnTo>
                    <a:lnTo>
                      <a:pt x="27" y="238"/>
                    </a:lnTo>
                    <a:lnTo>
                      <a:pt x="33" y="230"/>
                    </a:lnTo>
                    <a:lnTo>
                      <a:pt x="42" y="224"/>
                    </a:lnTo>
                    <a:lnTo>
                      <a:pt x="51" y="218"/>
                    </a:lnTo>
                    <a:lnTo>
                      <a:pt x="60" y="211"/>
                    </a:lnTo>
                    <a:lnTo>
                      <a:pt x="66" y="205"/>
                    </a:lnTo>
                    <a:lnTo>
                      <a:pt x="74" y="199"/>
                    </a:lnTo>
                    <a:lnTo>
                      <a:pt x="79" y="192"/>
                    </a:lnTo>
                    <a:lnTo>
                      <a:pt x="84" y="185"/>
                    </a:lnTo>
                    <a:lnTo>
                      <a:pt x="95" y="173"/>
                    </a:lnTo>
                    <a:lnTo>
                      <a:pt x="106" y="162"/>
                    </a:lnTo>
                    <a:lnTo>
                      <a:pt x="116" y="153"/>
                    </a:lnTo>
                    <a:lnTo>
                      <a:pt x="129" y="143"/>
                    </a:lnTo>
                    <a:lnTo>
                      <a:pt x="139" y="132"/>
                    </a:lnTo>
                    <a:lnTo>
                      <a:pt x="152" y="122"/>
                    </a:lnTo>
                    <a:lnTo>
                      <a:pt x="157" y="118"/>
                    </a:lnTo>
                    <a:lnTo>
                      <a:pt x="163" y="114"/>
                    </a:lnTo>
                    <a:lnTo>
                      <a:pt x="170" y="109"/>
                    </a:lnTo>
                    <a:lnTo>
                      <a:pt x="177" y="107"/>
                    </a:lnTo>
                    <a:lnTo>
                      <a:pt x="187" y="98"/>
                    </a:lnTo>
                    <a:lnTo>
                      <a:pt x="200" y="90"/>
                    </a:lnTo>
                    <a:lnTo>
                      <a:pt x="205" y="86"/>
                    </a:lnTo>
                    <a:lnTo>
                      <a:pt x="211" y="83"/>
                    </a:lnTo>
                    <a:lnTo>
                      <a:pt x="218" y="80"/>
                    </a:lnTo>
                    <a:lnTo>
                      <a:pt x="224" y="76"/>
                    </a:lnTo>
                    <a:lnTo>
                      <a:pt x="231" y="74"/>
                    </a:lnTo>
                    <a:lnTo>
                      <a:pt x="237" y="70"/>
                    </a:lnTo>
                    <a:lnTo>
                      <a:pt x="243" y="67"/>
                    </a:lnTo>
                    <a:lnTo>
                      <a:pt x="250" y="64"/>
                    </a:lnTo>
                    <a:lnTo>
                      <a:pt x="256" y="60"/>
                    </a:lnTo>
                    <a:lnTo>
                      <a:pt x="263" y="58"/>
                    </a:lnTo>
                    <a:lnTo>
                      <a:pt x="270" y="56"/>
                    </a:lnTo>
                    <a:lnTo>
                      <a:pt x="277" y="53"/>
                    </a:lnTo>
                    <a:lnTo>
                      <a:pt x="282" y="51"/>
                    </a:lnTo>
                    <a:lnTo>
                      <a:pt x="288" y="47"/>
                    </a:lnTo>
                    <a:lnTo>
                      <a:pt x="295" y="44"/>
                    </a:lnTo>
                    <a:lnTo>
                      <a:pt x="302" y="43"/>
                    </a:lnTo>
                    <a:lnTo>
                      <a:pt x="309" y="39"/>
                    </a:lnTo>
                    <a:lnTo>
                      <a:pt x="315" y="37"/>
                    </a:lnTo>
                    <a:lnTo>
                      <a:pt x="322" y="35"/>
                    </a:lnTo>
                    <a:lnTo>
                      <a:pt x="328" y="34"/>
                    </a:lnTo>
                    <a:lnTo>
                      <a:pt x="334" y="30"/>
                    </a:lnTo>
                    <a:lnTo>
                      <a:pt x="341" y="29"/>
                    </a:lnTo>
                    <a:lnTo>
                      <a:pt x="348" y="28"/>
                    </a:lnTo>
                    <a:lnTo>
                      <a:pt x="356" y="27"/>
                    </a:lnTo>
                    <a:lnTo>
                      <a:pt x="363" y="24"/>
                    </a:lnTo>
                    <a:lnTo>
                      <a:pt x="369" y="23"/>
                    </a:lnTo>
                    <a:lnTo>
                      <a:pt x="375" y="20"/>
                    </a:lnTo>
                    <a:lnTo>
                      <a:pt x="383" y="20"/>
                    </a:lnTo>
                    <a:lnTo>
                      <a:pt x="389" y="19"/>
                    </a:lnTo>
                    <a:lnTo>
                      <a:pt x="396" y="18"/>
                    </a:lnTo>
                    <a:lnTo>
                      <a:pt x="402" y="15"/>
                    </a:lnTo>
                    <a:lnTo>
                      <a:pt x="410" y="14"/>
                    </a:lnTo>
                    <a:lnTo>
                      <a:pt x="416" y="13"/>
                    </a:lnTo>
                    <a:lnTo>
                      <a:pt x="424" y="13"/>
                    </a:lnTo>
                    <a:lnTo>
                      <a:pt x="431" y="11"/>
                    </a:lnTo>
                    <a:lnTo>
                      <a:pt x="438" y="11"/>
                    </a:lnTo>
                    <a:lnTo>
                      <a:pt x="445" y="9"/>
                    </a:lnTo>
                    <a:lnTo>
                      <a:pt x="451" y="7"/>
                    </a:lnTo>
                    <a:lnTo>
                      <a:pt x="457" y="6"/>
                    </a:lnTo>
                    <a:lnTo>
                      <a:pt x="465" y="6"/>
                    </a:lnTo>
                    <a:lnTo>
                      <a:pt x="473" y="6"/>
                    </a:lnTo>
                    <a:lnTo>
                      <a:pt x="481" y="5"/>
                    </a:lnTo>
                    <a:lnTo>
                      <a:pt x="488" y="5"/>
                    </a:lnTo>
                    <a:lnTo>
                      <a:pt x="496" y="5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22" name="Freeform 65"/>
              <p:cNvSpPr>
                <a:spLocks/>
              </p:cNvSpPr>
              <p:nvPr/>
            </p:nvSpPr>
            <p:spPr bwMode="auto">
              <a:xfrm>
                <a:off x="3008" y="2940"/>
                <a:ext cx="32" cy="42"/>
              </a:xfrm>
              <a:custGeom>
                <a:avLst/>
                <a:gdLst>
                  <a:gd name="T0" fmla="*/ 25 w 96"/>
                  <a:gd name="T1" fmla="*/ 0 h 125"/>
                  <a:gd name="T2" fmla="*/ 28 w 96"/>
                  <a:gd name="T3" fmla="*/ 1 h 125"/>
                  <a:gd name="T4" fmla="*/ 30 w 96"/>
                  <a:gd name="T5" fmla="*/ 4 h 125"/>
                  <a:gd name="T6" fmla="*/ 31 w 96"/>
                  <a:gd name="T7" fmla="*/ 6 h 125"/>
                  <a:gd name="T8" fmla="*/ 32 w 96"/>
                  <a:gd name="T9" fmla="*/ 9 h 125"/>
                  <a:gd name="T10" fmla="*/ 32 w 96"/>
                  <a:gd name="T11" fmla="*/ 12 h 125"/>
                  <a:gd name="T12" fmla="*/ 31 w 96"/>
                  <a:gd name="T13" fmla="*/ 15 h 125"/>
                  <a:gd name="T14" fmla="*/ 29 w 96"/>
                  <a:gd name="T15" fmla="*/ 18 h 125"/>
                  <a:gd name="T16" fmla="*/ 28 w 96"/>
                  <a:gd name="T17" fmla="*/ 23 h 125"/>
                  <a:gd name="T18" fmla="*/ 26 w 96"/>
                  <a:gd name="T19" fmla="*/ 26 h 125"/>
                  <a:gd name="T20" fmla="*/ 23 w 96"/>
                  <a:gd name="T21" fmla="*/ 29 h 125"/>
                  <a:gd name="T22" fmla="*/ 21 w 96"/>
                  <a:gd name="T23" fmla="*/ 31 h 125"/>
                  <a:gd name="T24" fmla="*/ 18 w 96"/>
                  <a:gd name="T25" fmla="*/ 34 h 125"/>
                  <a:gd name="T26" fmla="*/ 15 w 96"/>
                  <a:gd name="T27" fmla="*/ 37 h 125"/>
                  <a:gd name="T28" fmla="*/ 12 w 96"/>
                  <a:gd name="T29" fmla="*/ 39 h 125"/>
                  <a:gd name="T30" fmla="*/ 10 w 96"/>
                  <a:gd name="T31" fmla="*/ 41 h 125"/>
                  <a:gd name="T32" fmla="*/ 8 w 96"/>
                  <a:gd name="T33" fmla="*/ 42 h 125"/>
                  <a:gd name="T34" fmla="*/ 5 w 96"/>
                  <a:gd name="T35" fmla="*/ 39 h 125"/>
                  <a:gd name="T36" fmla="*/ 3 w 96"/>
                  <a:gd name="T37" fmla="*/ 37 h 125"/>
                  <a:gd name="T38" fmla="*/ 2 w 96"/>
                  <a:gd name="T39" fmla="*/ 34 h 125"/>
                  <a:gd name="T40" fmla="*/ 0 w 96"/>
                  <a:gd name="T41" fmla="*/ 31 h 125"/>
                  <a:gd name="T42" fmla="*/ 1 w 96"/>
                  <a:gd name="T43" fmla="*/ 29 h 125"/>
                  <a:gd name="T44" fmla="*/ 3 w 96"/>
                  <a:gd name="T45" fmla="*/ 27 h 125"/>
                  <a:gd name="T46" fmla="*/ 4 w 96"/>
                  <a:gd name="T47" fmla="*/ 25 h 125"/>
                  <a:gd name="T48" fmla="*/ 6 w 96"/>
                  <a:gd name="T49" fmla="*/ 23 h 125"/>
                  <a:gd name="T50" fmla="*/ 7 w 96"/>
                  <a:gd name="T51" fmla="*/ 21 h 125"/>
                  <a:gd name="T52" fmla="*/ 9 w 96"/>
                  <a:gd name="T53" fmla="*/ 18 h 125"/>
                  <a:gd name="T54" fmla="*/ 10 w 96"/>
                  <a:gd name="T55" fmla="*/ 16 h 125"/>
                  <a:gd name="T56" fmla="*/ 12 w 96"/>
                  <a:gd name="T57" fmla="*/ 15 h 125"/>
                  <a:gd name="T58" fmla="*/ 13 w 96"/>
                  <a:gd name="T59" fmla="*/ 12 h 125"/>
                  <a:gd name="T60" fmla="*/ 14 w 96"/>
                  <a:gd name="T61" fmla="*/ 10 h 125"/>
                  <a:gd name="T62" fmla="*/ 16 w 96"/>
                  <a:gd name="T63" fmla="*/ 8 h 125"/>
                  <a:gd name="T64" fmla="*/ 18 w 96"/>
                  <a:gd name="T65" fmla="*/ 6 h 125"/>
                  <a:gd name="T66" fmla="*/ 19 w 96"/>
                  <a:gd name="T67" fmla="*/ 4 h 125"/>
                  <a:gd name="T68" fmla="*/ 21 w 96"/>
                  <a:gd name="T69" fmla="*/ 3 h 125"/>
                  <a:gd name="T70" fmla="*/ 23 w 96"/>
                  <a:gd name="T71" fmla="*/ 1 h 125"/>
                  <a:gd name="T72" fmla="*/ 25 w 96"/>
                  <a:gd name="T73" fmla="*/ 0 h 125"/>
                  <a:gd name="T74" fmla="*/ 25 w 96"/>
                  <a:gd name="T75" fmla="*/ 0 h 125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96"/>
                  <a:gd name="T115" fmla="*/ 0 h 125"/>
                  <a:gd name="T116" fmla="*/ 96 w 96"/>
                  <a:gd name="T117" fmla="*/ 125 h 125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96" h="125">
                    <a:moveTo>
                      <a:pt x="74" y="0"/>
                    </a:moveTo>
                    <a:lnTo>
                      <a:pt x="83" y="4"/>
                    </a:lnTo>
                    <a:lnTo>
                      <a:pt x="90" y="12"/>
                    </a:lnTo>
                    <a:lnTo>
                      <a:pt x="94" y="18"/>
                    </a:lnTo>
                    <a:lnTo>
                      <a:pt x="96" y="28"/>
                    </a:lnTo>
                    <a:lnTo>
                      <a:pt x="95" y="36"/>
                    </a:lnTo>
                    <a:lnTo>
                      <a:pt x="94" y="46"/>
                    </a:lnTo>
                    <a:lnTo>
                      <a:pt x="88" y="55"/>
                    </a:lnTo>
                    <a:lnTo>
                      <a:pt x="85" y="67"/>
                    </a:lnTo>
                    <a:lnTo>
                      <a:pt x="77" y="76"/>
                    </a:lnTo>
                    <a:lnTo>
                      <a:pt x="69" y="86"/>
                    </a:lnTo>
                    <a:lnTo>
                      <a:pt x="62" y="93"/>
                    </a:lnTo>
                    <a:lnTo>
                      <a:pt x="54" y="102"/>
                    </a:lnTo>
                    <a:lnTo>
                      <a:pt x="46" y="109"/>
                    </a:lnTo>
                    <a:lnTo>
                      <a:pt x="37" y="116"/>
                    </a:lnTo>
                    <a:lnTo>
                      <a:pt x="30" y="121"/>
                    </a:lnTo>
                    <a:lnTo>
                      <a:pt x="23" y="125"/>
                    </a:lnTo>
                    <a:lnTo>
                      <a:pt x="15" y="116"/>
                    </a:lnTo>
                    <a:lnTo>
                      <a:pt x="10" y="109"/>
                    </a:lnTo>
                    <a:lnTo>
                      <a:pt x="5" y="101"/>
                    </a:lnTo>
                    <a:lnTo>
                      <a:pt x="0" y="93"/>
                    </a:lnTo>
                    <a:lnTo>
                      <a:pt x="4" y="87"/>
                    </a:lnTo>
                    <a:lnTo>
                      <a:pt x="8" y="81"/>
                    </a:lnTo>
                    <a:lnTo>
                      <a:pt x="13" y="74"/>
                    </a:lnTo>
                    <a:lnTo>
                      <a:pt x="17" y="69"/>
                    </a:lnTo>
                    <a:lnTo>
                      <a:pt x="22" y="62"/>
                    </a:lnTo>
                    <a:lnTo>
                      <a:pt x="26" y="55"/>
                    </a:lnTo>
                    <a:lnTo>
                      <a:pt x="31" y="49"/>
                    </a:lnTo>
                    <a:lnTo>
                      <a:pt x="35" y="44"/>
                    </a:lnTo>
                    <a:lnTo>
                      <a:pt x="38" y="37"/>
                    </a:lnTo>
                    <a:lnTo>
                      <a:pt x="42" y="31"/>
                    </a:lnTo>
                    <a:lnTo>
                      <a:pt x="47" y="23"/>
                    </a:lnTo>
                    <a:lnTo>
                      <a:pt x="53" y="18"/>
                    </a:lnTo>
                    <a:lnTo>
                      <a:pt x="56" y="13"/>
                    </a:lnTo>
                    <a:lnTo>
                      <a:pt x="62" y="8"/>
                    </a:lnTo>
                    <a:lnTo>
                      <a:pt x="68" y="3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23" name="Freeform 66"/>
              <p:cNvSpPr>
                <a:spLocks/>
              </p:cNvSpPr>
              <p:nvPr/>
            </p:nvSpPr>
            <p:spPr bwMode="auto">
              <a:xfrm>
                <a:off x="3026" y="2959"/>
                <a:ext cx="44" cy="58"/>
              </a:xfrm>
              <a:custGeom>
                <a:avLst/>
                <a:gdLst>
                  <a:gd name="T0" fmla="*/ 36 w 131"/>
                  <a:gd name="T1" fmla="*/ 0 h 176"/>
                  <a:gd name="T2" fmla="*/ 37 w 131"/>
                  <a:gd name="T3" fmla="*/ 2 h 176"/>
                  <a:gd name="T4" fmla="*/ 40 w 131"/>
                  <a:gd name="T5" fmla="*/ 3 h 176"/>
                  <a:gd name="T6" fmla="*/ 40 w 131"/>
                  <a:gd name="T7" fmla="*/ 5 h 176"/>
                  <a:gd name="T8" fmla="*/ 42 w 131"/>
                  <a:gd name="T9" fmla="*/ 7 h 176"/>
                  <a:gd name="T10" fmla="*/ 43 w 131"/>
                  <a:gd name="T11" fmla="*/ 10 h 176"/>
                  <a:gd name="T12" fmla="*/ 44 w 131"/>
                  <a:gd name="T13" fmla="*/ 14 h 176"/>
                  <a:gd name="T14" fmla="*/ 43 w 131"/>
                  <a:gd name="T15" fmla="*/ 17 h 176"/>
                  <a:gd name="T16" fmla="*/ 42 w 131"/>
                  <a:gd name="T17" fmla="*/ 21 h 176"/>
                  <a:gd name="T18" fmla="*/ 40 w 131"/>
                  <a:gd name="T19" fmla="*/ 24 h 176"/>
                  <a:gd name="T20" fmla="*/ 37 w 131"/>
                  <a:gd name="T21" fmla="*/ 28 h 176"/>
                  <a:gd name="T22" fmla="*/ 34 w 131"/>
                  <a:gd name="T23" fmla="*/ 32 h 176"/>
                  <a:gd name="T24" fmla="*/ 31 w 131"/>
                  <a:gd name="T25" fmla="*/ 36 h 176"/>
                  <a:gd name="T26" fmla="*/ 27 w 131"/>
                  <a:gd name="T27" fmla="*/ 39 h 176"/>
                  <a:gd name="T28" fmla="*/ 24 w 131"/>
                  <a:gd name="T29" fmla="*/ 43 h 176"/>
                  <a:gd name="T30" fmla="*/ 20 w 131"/>
                  <a:gd name="T31" fmla="*/ 46 h 176"/>
                  <a:gd name="T32" fmla="*/ 17 w 131"/>
                  <a:gd name="T33" fmla="*/ 50 h 176"/>
                  <a:gd name="T34" fmla="*/ 15 w 131"/>
                  <a:gd name="T35" fmla="*/ 53 h 176"/>
                  <a:gd name="T36" fmla="*/ 13 w 131"/>
                  <a:gd name="T37" fmla="*/ 57 h 176"/>
                  <a:gd name="T38" fmla="*/ 9 w 131"/>
                  <a:gd name="T39" fmla="*/ 57 h 176"/>
                  <a:gd name="T40" fmla="*/ 6 w 131"/>
                  <a:gd name="T41" fmla="*/ 57 h 176"/>
                  <a:gd name="T42" fmla="*/ 3 w 131"/>
                  <a:gd name="T43" fmla="*/ 58 h 176"/>
                  <a:gd name="T44" fmla="*/ 0 w 131"/>
                  <a:gd name="T45" fmla="*/ 58 h 176"/>
                  <a:gd name="T46" fmla="*/ 0 w 131"/>
                  <a:gd name="T47" fmla="*/ 55 h 176"/>
                  <a:gd name="T48" fmla="*/ 0 w 131"/>
                  <a:gd name="T49" fmla="*/ 52 h 176"/>
                  <a:gd name="T50" fmla="*/ 0 w 131"/>
                  <a:gd name="T51" fmla="*/ 49 h 176"/>
                  <a:gd name="T52" fmla="*/ 0 w 131"/>
                  <a:gd name="T53" fmla="*/ 47 h 176"/>
                  <a:gd name="T54" fmla="*/ 2 w 131"/>
                  <a:gd name="T55" fmla="*/ 43 h 176"/>
                  <a:gd name="T56" fmla="*/ 4 w 131"/>
                  <a:gd name="T57" fmla="*/ 41 h 176"/>
                  <a:gd name="T58" fmla="*/ 6 w 131"/>
                  <a:gd name="T59" fmla="*/ 38 h 176"/>
                  <a:gd name="T60" fmla="*/ 9 w 131"/>
                  <a:gd name="T61" fmla="*/ 35 h 176"/>
                  <a:gd name="T62" fmla="*/ 11 w 131"/>
                  <a:gd name="T63" fmla="*/ 32 h 176"/>
                  <a:gd name="T64" fmla="*/ 14 w 131"/>
                  <a:gd name="T65" fmla="*/ 29 h 176"/>
                  <a:gd name="T66" fmla="*/ 16 w 131"/>
                  <a:gd name="T67" fmla="*/ 26 h 176"/>
                  <a:gd name="T68" fmla="*/ 19 w 131"/>
                  <a:gd name="T69" fmla="*/ 23 h 176"/>
                  <a:gd name="T70" fmla="*/ 21 w 131"/>
                  <a:gd name="T71" fmla="*/ 20 h 176"/>
                  <a:gd name="T72" fmla="*/ 24 w 131"/>
                  <a:gd name="T73" fmla="*/ 18 h 176"/>
                  <a:gd name="T74" fmla="*/ 26 w 131"/>
                  <a:gd name="T75" fmla="*/ 15 h 176"/>
                  <a:gd name="T76" fmla="*/ 28 w 131"/>
                  <a:gd name="T77" fmla="*/ 12 h 176"/>
                  <a:gd name="T78" fmla="*/ 30 w 131"/>
                  <a:gd name="T79" fmla="*/ 9 h 176"/>
                  <a:gd name="T80" fmla="*/ 32 w 131"/>
                  <a:gd name="T81" fmla="*/ 6 h 176"/>
                  <a:gd name="T82" fmla="*/ 34 w 131"/>
                  <a:gd name="T83" fmla="*/ 3 h 176"/>
                  <a:gd name="T84" fmla="*/ 36 w 131"/>
                  <a:gd name="T85" fmla="*/ 0 h 176"/>
                  <a:gd name="T86" fmla="*/ 36 w 131"/>
                  <a:gd name="T87" fmla="*/ 0 h 17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131"/>
                  <a:gd name="T133" fmla="*/ 0 h 176"/>
                  <a:gd name="T134" fmla="*/ 131 w 131"/>
                  <a:gd name="T135" fmla="*/ 176 h 17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131" h="176">
                    <a:moveTo>
                      <a:pt x="106" y="0"/>
                    </a:moveTo>
                    <a:lnTo>
                      <a:pt x="111" y="5"/>
                    </a:lnTo>
                    <a:lnTo>
                      <a:pt x="118" y="10"/>
                    </a:lnTo>
                    <a:lnTo>
                      <a:pt x="120" y="15"/>
                    </a:lnTo>
                    <a:lnTo>
                      <a:pt x="124" y="21"/>
                    </a:lnTo>
                    <a:lnTo>
                      <a:pt x="129" y="31"/>
                    </a:lnTo>
                    <a:lnTo>
                      <a:pt x="131" y="41"/>
                    </a:lnTo>
                    <a:lnTo>
                      <a:pt x="128" y="52"/>
                    </a:lnTo>
                    <a:lnTo>
                      <a:pt x="124" y="63"/>
                    </a:lnTo>
                    <a:lnTo>
                      <a:pt x="118" y="74"/>
                    </a:lnTo>
                    <a:lnTo>
                      <a:pt x="110" y="86"/>
                    </a:lnTo>
                    <a:lnTo>
                      <a:pt x="101" y="96"/>
                    </a:lnTo>
                    <a:lnTo>
                      <a:pt x="91" y="108"/>
                    </a:lnTo>
                    <a:lnTo>
                      <a:pt x="81" y="117"/>
                    </a:lnTo>
                    <a:lnTo>
                      <a:pt x="70" y="130"/>
                    </a:lnTo>
                    <a:lnTo>
                      <a:pt x="61" y="140"/>
                    </a:lnTo>
                    <a:lnTo>
                      <a:pt x="52" y="152"/>
                    </a:lnTo>
                    <a:lnTo>
                      <a:pt x="45" y="162"/>
                    </a:lnTo>
                    <a:lnTo>
                      <a:pt x="40" y="172"/>
                    </a:lnTo>
                    <a:lnTo>
                      <a:pt x="28" y="172"/>
                    </a:lnTo>
                    <a:lnTo>
                      <a:pt x="19" y="173"/>
                    </a:lnTo>
                    <a:lnTo>
                      <a:pt x="9" y="175"/>
                    </a:lnTo>
                    <a:lnTo>
                      <a:pt x="0" y="176"/>
                    </a:lnTo>
                    <a:lnTo>
                      <a:pt x="0" y="167"/>
                    </a:lnTo>
                    <a:lnTo>
                      <a:pt x="0" y="159"/>
                    </a:lnTo>
                    <a:lnTo>
                      <a:pt x="0" y="149"/>
                    </a:lnTo>
                    <a:lnTo>
                      <a:pt x="0" y="142"/>
                    </a:lnTo>
                    <a:lnTo>
                      <a:pt x="6" y="131"/>
                    </a:lnTo>
                    <a:lnTo>
                      <a:pt x="13" y="123"/>
                    </a:lnTo>
                    <a:lnTo>
                      <a:pt x="19" y="114"/>
                    </a:lnTo>
                    <a:lnTo>
                      <a:pt x="27" y="105"/>
                    </a:lnTo>
                    <a:lnTo>
                      <a:pt x="33" y="96"/>
                    </a:lnTo>
                    <a:lnTo>
                      <a:pt x="41" y="87"/>
                    </a:lnTo>
                    <a:lnTo>
                      <a:pt x="49" y="78"/>
                    </a:lnTo>
                    <a:lnTo>
                      <a:pt x="56" y="70"/>
                    </a:lnTo>
                    <a:lnTo>
                      <a:pt x="63" y="61"/>
                    </a:lnTo>
                    <a:lnTo>
                      <a:pt x="70" y="54"/>
                    </a:lnTo>
                    <a:lnTo>
                      <a:pt x="77" y="44"/>
                    </a:lnTo>
                    <a:lnTo>
                      <a:pt x="83" y="36"/>
                    </a:lnTo>
                    <a:lnTo>
                      <a:pt x="88" y="26"/>
                    </a:lnTo>
                    <a:lnTo>
                      <a:pt x="95" y="18"/>
                    </a:lnTo>
                    <a:lnTo>
                      <a:pt x="101" y="8"/>
                    </a:ln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24" name="Freeform 67"/>
              <p:cNvSpPr>
                <a:spLocks/>
              </p:cNvSpPr>
              <p:nvPr/>
            </p:nvSpPr>
            <p:spPr bwMode="auto">
              <a:xfrm>
                <a:off x="3040" y="2973"/>
                <a:ext cx="52" cy="76"/>
              </a:xfrm>
              <a:custGeom>
                <a:avLst/>
                <a:gdLst>
                  <a:gd name="T0" fmla="*/ 46 w 155"/>
                  <a:gd name="T1" fmla="*/ 2 h 230"/>
                  <a:gd name="T2" fmla="*/ 49 w 155"/>
                  <a:gd name="T3" fmla="*/ 6 h 230"/>
                  <a:gd name="T4" fmla="*/ 51 w 155"/>
                  <a:gd name="T5" fmla="*/ 10 h 230"/>
                  <a:gd name="T6" fmla="*/ 52 w 155"/>
                  <a:gd name="T7" fmla="*/ 15 h 230"/>
                  <a:gd name="T8" fmla="*/ 51 w 155"/>
                  <a:gd name="T9" fmla="*/ 19 h 230"/>
                  <a:gd name="T10" fmla="*/ 50 w 155"/>
                  <a:gd name="T11" fmla="*/ 23 h 230"/>
                  <a:gd name="T12" fmla="*/ 49 w 155"/>
                  <a:gd name="T13" fmla="*/ 28 h 230"/>
                  <a:gd name="T14" fmla="*/ 46 w 155"/>
                  <a:gd name="T15" fmla="*/ 33 h 230"/>
                  <a:gd name="T16" fmla="*/ 44 w 155"/>
                  <a:gd name="T17" fmla="*/ 38 h 230"/>
                  <a:gd name="T18" fmla="*/ 40 w 155"/>
                  <a:gd name="T19" fmla="*/ 42 h 230"/>
                  <a:gd name="T20" fmla="*/ 36 w 155"/>
                  <a:gd name="T21" fmla="*/ 47 h 230"/>
                  <a:gd name="T22" fmla="*/ 33 w 155"/>
                  <a:gd name="T23" fmla="*/ 51 h 230"/>
                  <a:gd name="T24" fmla="*/ 29 w 155"/>
                  <a:gd name="T25" fmla="*/ 55 h 230"/>
                  <a:gd name="T26" fmla="*/ 25 w 155"/>
                  <a:gd name="T27" fmla="*/ 60 h 230"/>
                  <a:gd name="T28" fmla="*/ 21 w 155"/>
                  <a:gd name="T29" fmla="*/ 64 h 230"/>
                  <a:gd name="T30" fmla="*/ 18 w 155"/>
                  <a:gd name="T31" fmla="*/ 68 h 230"/>
                  <a:gd name="T32" fmla="*/ 14 w 155"/>
                  <a:gd name="T33" fmla="*/ 71 h 230"/>
                  <a:gd name="T34" fmla="*/ 8 w 155"/>
                  <a:gd name="T35" fmla="*/ 74 h 230"/>
                  <a:gd name="T36" fmla="*/ 4 w 155"/>
                  <a:gd name="T37" fmla="*/ 73 h 230"/>
                  <a:gd name="T38" fmla="*/ 1 w 155"/>
                  <a:gd name="T39" fmla="*/ 68 h 230"/>
                  <a:gd name="T40" fmla="*/ 1 w 155"/>
                  <a:gd name="T41" fmla="*/ 63 h 230"/>
                  <a:gd name="T42" fmla="*/ 4 w 155"/>
                  <a:gd name="T43" fmla="*/ 59 h 230"/>
                  <a:gd name="T44" fmla="*/ 7 w 155"/>
                  <a:gd name="T45" fmla="*/ 55 h 230"/>
                  <a:gd name="T46" fmla="*/ 10 w 155"/>
                  <a:gd name="T47" fmla="*/ 51 h 230"/>
                  <a:gd name="T48" fmla="*/ 13 w 155"/>
                  <a:gd name="T49" fmla="*/ 47 h 230"/>
                  <a:gd name="T50" fmla="*/ 16 w 155"/>
                  <a:gd name="T51" fmla="*/ 43 h 230"/>
                  <a:gd name="T52" fmla="*/ 20 w 155"/>
                  <a:gd name="T53" fmla="*/ 39 h 230"/>
                  <a:gd name="T54" fmla="*/ 22 w 155"/>
                  <a:gd name="T55" fmla="*/ 35 h 230"/>
                  <a:gd name="T56" fmla="*/ 25 w 155"/>
                  <a:gd name="T57" fmla="*/ 31 h 230"/>
                  <a:gd name="T58" fmla="*/ 28 w 155"/>
                  <a:gd name="T59" fmla="*/ 27 h 230"/>
                  <a:gd name="T60" fmla="*/ 31 w 155"/>
                  <a:gd name="T61" fmla="*/ 23 h 230"/>
                  <a:gd name="T62" fmla="*/ 34 w 155"/>
                  <a:gd name="T63" fmla="*/ 19 h 230"/>
                  <a:gd name="T64" fmla="*/ 36 w 155"/>
                  <a:gd name="T65" fmla="*/ 15 h 230"/>
                  <a:gd name="T66" fmla="*/ 38 w 155"/>
                  <a:gd name="T67" fmla="*/ 10 h 230"/>
                  <a:gd name="T68" fmla="*/ 41 w 155"/>
                  <a:gd name="T69" fmla="*/ 6 h 230"/>
                  <a:gd name="T70" fmla="*/ 43 w 155"/>
                  <a:gd name="T71" fmla="*/ 2 h 230"/>
                  <a:gd name="T72" fmla="*/ 44 w 155"/>
                  <a:gd name="T73" fmla="*/ 0 h 23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55"/>
                  <a:gd name="T112" fmla="*/ 0 h 230"/>
                  <a:gd name="T113" fmla="*/ 155 w 155"/>
                  <a:gd name="T114" fmla="*/ 230 h 23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55" h="230">
                    <a:moveTo>
                      <a:pt x="131" y="0"/>
                    </a:moveTo>
                    <a:lnTo>
                      <a:pt x="136" y="5"/>
                    </a:lnTo>
                    <a:lnTo>
                      <a:pt x="142" y="12"/>
                    </a:lnTo>
                    <a:lnTo>
                      <a:pt x="145" y="18"/>
                    </a:lnTo>
                    <a:lnTo>
                      <a:pt x="150" y="24"/>
                    </a:lnTo>
                    <a:lnTo>
                      <a:pt x="153" y="31"/>
                    </a:lnTo>
                    <a:lnTo>
                      <a:pt x="154" y="37"/>
                    </a:lnTo>
                    <a:lnTo>
                      <a:pt x="154" y="44"/>
                    </a:lnTo>
                    <a:lnTo>
                      <a:pt x="155" y="51"/>
                    </a:lnTo>
                    <a:lnTo>
                      <a:pt x="153" y="58"/>
                    </a:lnTo>
                    <a:lnTo>
                      <a:pt x="153" y="64"/>
                    </a:lnTo>
                    <a:lnTo>
                      <a:pt x="150" y="70"/>
                    </a:lnTo>
                    <a:lnTo>
                      <a:pt x="149" y="78"/>
                    </a:lnTo>
                    <a:lnTo>
                      <a:pt x="145" y="84"/>
                    </a:lnTo>
                    <a:lnTo>
                      <a:pt x="142" y="92"/>
                    </a:lnTo>
                    <a:lnTo>
                      <a:pt x="137" y="100"/>
                    </a:lnTo>
                    <a:lnTo>
                      <a:pt x="135" y="107"/>
                    </a:lnTo>
                    <a:lnTo>
                      <a:pt x="130" y="114"/>
                    </a:lnTo>
                    <a:lnTo>
                      <a:pt x="123" y="121"/>
                    </a:lnTo>
                    <a:lnTo>
                      <a:pt x="118" y="128"/>
                    </a:lnTo>
                    <a:lnTo>
                      <a:pt x="114" y="135"/>
                    </a:lnTo>
                    <a:lnTo>
                      <a:pt x="108" y="142"/>
                    </a:lnTo>
                    <a:lnTo>
                      <a:pt x="103" y="148"/>
                    </a:lnTo>
                    <a:lnTo>
                      <a:pt x="98" y="154"/>
                    </a:lnTo>
                    <a:lnTo>
                      <a:pt x="91" y="162"/>
                    </a:lnTo>
                    <a:lnTo>
                      <a:pt x="85" y="167"/>
                    </a:lnTo>
                    <a:lnTo>
                      <a:pt x="80" y="175"/>
                    </a:lnTo>
                    <a:lnTo>
                      <a:pt x="75" y="181"/>
                    </a:lnTo>
                    <a:lnTo>
                      <a:pt x="68" y="188"/>
                    </a:lnTo>
                    <a:lnTo>
                      <a:pt x="63" y="193"/>
                    </a:lnTo>
                    <a:lnTo>
                      <a:pt x="59" y="199"/>
                    </a:lnTo>
                    <a:lnTo>
                      <a:pt x="53" y="205"/>
                    </a:lnTo>
                    <a:lnTo>
                      <a:pt x="50" y="212"/>
                    </a:lnTo>
                    <a:lnTo>
                      <a:pt x="41" y="216"/>
                    </a:lnTo>
                    <a:lnTo>
                      <a:pt x="34" y="221"/>
                    </a:lnTo>
                    <a:lnTo>
                      <a:pt x="25" y="224"/>
                    </a:lnTo>
                    <a:lnTo>
                      <a:pt x="17" y="230"/>
                    </a:lnTo>
                    <a:lnTo>
                      <a:pt x="12" y="222"/>
                    </a:lnTo>
                    <a:lnTo>
                      <a:pt x="7" y="214"/>
                    </a:lnTo>
                    <a:lnTo>
                      <a:pt x="4" y="205"/>
                    </a:lnTo>
                    <a:lnTo>
                      <a:pt x="0" y="198"/>
                    </a:lnTo>
                    <a:lnTo>
                      <a:pt x="4" y="191"/>
                    </a:lnTo>
                    <a:lnTo>
                      <a:pt x="9" y="184"/>
                    </a:lnTo>
                    <a:lnTo>
                      <a:pt x="13" y="179"/>
                    </a:lnTo>
                    <a:lnTo>
                      <a:pt x="18" y="174"/>
                    </a:lnTo>
                    <a:lnTo>
                      <a:pt x="22" y="167"/>
                    </a:lnTo>
                    <a:lnTo>
                      <a:pt x="27" y="159"/>
                    </a:lnTo>
                    <a:lnTo>
                      <a:pt x="31" y="154"/>
                    </a:lnTo>
                    <a:lnTo>
                      <a:pt x="36" y="149"/>
                    </a:lnTo>
                    <a:lnTo>
                      <a:pt x="40" y="143"/>
                    </a:lnTo>
                    <a:lnTo>
                      <a:pt x="45" y="137"/>
                    </a:lnTo>
                    <a:lnTo>
                      <a:pt x="49" y="130"/>
                    </a:lnTo>
                    <a:lnTo>
                      <a:pt x="54" y="125"/>
                    </a:lnTo>
                    <a:lnTo>
                      <a:pt x="59" y="119"/>
                    </a:lnTo>
                    <a:lnTo>
                      <a:pt x="63" y="112"/>
                    </a:lnTo>
                    <a:lnTo>
                      <a:pt x="67" y="106"/>
                    </a:lnTo>
                    <a:lnTo>
                      <a:pt x="73" y="101"/>
                    </a:lnTo>
                    <a:lnTo>
                      <a:pt x="76" y="95"/>
                    </a:lnTo>
                    <a:lnTo>
                      <a:pt x="81" y="88"/>
                    </a:lnTo>
                    <a:lnTo>
                      <a:pt x="84" y="82"/>
                    </a:lnTo>
                    <a:lnTo>
                      <a:pt x="89" y="75"/>
                    </a:lnTo>
                    <a:lnTo>
                      <a:pt x="91" y="69"/>
                    </a:lnTo>
                    <a:lnTo>
                      <a:pt x="96" y="63"/>
                    </a:lnTo>
                    <a:lnTo>
                      <a:pt x="100" y="56"/>
                    </a:lnTo>
                    <a:lnTo>
                      <a:pt x="105" y="51"/>
                    </a:lnTo>
                    <a:lnTo>
                      <a:pt x="108" y="44"/>
                    </a:lnTo>
                    <a:lnTo>
                      <a:pt x="112" y="37"/>
                    </a:lnTo>
                    <a:lnTo>
                      <a:pt x="114" y="31"/>
                    </a:lnTo>
                    <a:lnTo>
                      <a:pt x="118" y="26"/>
                    </a:lnTo>
                    <a:lnTo>
                      <a:pt x="122" y="19"/>
                    </a:lnTo>
                    <a:lnTo>
                      <a:pt x="125" y="12"/>
                    </a:lnTo>
                    <a:lnTo>
                      <a:pt x="128" y="5"/>
                    </a:lnTo>
                    <a:lnTo>
                      <a:pt x="131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25" name="Freeform 68"/>
              <p:cNvSpPr>
                <a:spLocks/>
              </p:cNvSpPr>
              <p:nvPr/>
            </p:nvSpPr>
            <p:spPr bwMode="auto">
              <a:xfrm>
                <a:off x="3078" y="2991"/>
                <a:ext cx="36" cy="67"/>
              </a:xfrm>
              <a:custGeom>
                <a:avLst/>
                <a:gdLst>
                  <a:gd name="T0" fmla="*/ 29 w 109"/>
                  <a:gd name="T1" fmla="*/ 0 h 201"/>
                  <a:gd name="T2" fmla="*/ 30 w 109"/>
                  <a:gd name="T3" fmla="*/ 2 h 201"/>
                  <a:gd name="T4" fmla="*/ 32 w 109"/>
                  <a:gd name="T5" fmla="*/ 3 h 201"/>
                  <a:gd name="T6" fmla="*/ 33 w 109"/>
                  <a:gd name="T7" fmla="*/ 5 h 201"/>
                  <a:gd name="T8" fmla="*/ 34 w 109"/>
                  <a:gd name="T9" fmla="*/ 7 h 201"/>
                  <a:gd name="T10" fmla="*/ 35 w 109"/>
                  <a:gd name="T11" fmla="*/ 10 h 201"/>
                  <a:gd name="T12" fmla="*/ 36 w 109"/>
                  <a:gd name="T13" fmla="*/ 14 h 201"/>
                  <a:gd name="T14" fmla="*/ 35 w 109"/>
                  <a:gd name="T15" fmla="*/ 18 h 201"/>
                  <a:gd name="T16" fmla="*/ 34 w 109"/>
                  <a:gd name="T17" fmla="*/ 22 h 201"/>
                  <a:gd name="T18" fmla="*/ 33 w 109"/>
                  <a:gd name="T19" fmla="*/ 24 h 201"/>
                  <a:gd name="T20" fmla="*/ 32 w 109"/>
                  <a:gd name="T21" fmla="*/ 26 h 201"/>
                  <a:gd name="T22" fmla="*/ 31 w 109"/>
                  <a:gd name="T23" fmla="*/ 28 h 201"/>
                  <a:gd name="T24" fmla="*/ 30 w 109"/>
                  <a:gd name="T25" fmla="*/ 30 h 201"/>
                  <a:gd name="T26" fmla="*/ 28 w 109"/>
                  <a:gd name="T27" fmla="*/ 33 h 201"/>
                  <a:gd name="T28" fmla="*/ 27 w 109"/>
                  <a:gd name="T29" fmla="*/ 35 h 201"/>
                  <a:gd name="T30" fmla="*/ 25 w 109"/>
                  <a:gd name="T31" fmla="*/ 37 h 201"/>
                  <a:gd name="T32" fmla="*/ 24 w 109"/>
                  <a:gd name="T33" fmla="*/ 39 h 201"/>
                  <a:gd name="T34" fmla="*/ 22 w 109"/>
                  <a:gd name="T35" fmla="*/ 41 h 201"/>
                  <a:gd name="T36" fmla="*/ 21 w 109"/>
                  <a:gd name="T37" fmla="*/ 43 h 201"/>
                  <a:gd name="T38" fmla="*/ 20 w 109"/>
                  <a:gd name="T39" fmla="*/ 46 h 201"/>
                  <a:gd name="T40" fmla="*/ 18 w 109"/>
                  <a:gd name="T41" fmla="*/ 48 h 201"/>
                  <a:gd name="T42" fmla="*/ 17 w 109"/>
                  <a:gd name="T43" fmla="*/ 50 h 201"/>
                  <a:gd name="T44" fmla="*/ 16 w 109"/>
                  <a:gd name="T45" fmla="*/ 52 h 201"/>
                  <a:gd name="T46" fmla="*/ 15 w 109"/>
                  <a:gd name="T47" fmla="*/ 54 h 201"/>
                  <a:gd name="T48" fmla="*/ 14 w 109"/>
                  <a:gd name="T49" fmla="*/ 56 h 201"/>
                  <a:gd name="T50" fmla="*/ 13 w 109"/>
                  <a:gd name="T51" fmla="*/ 58 h 201"/>
                  <a:gd name="T52" fmla="*/ 12 w 109"/>
                  <a:gd name="T53" fmla="*/ 60 h 201"/>
                  <a:gd name="T54" fmla="*/ 12 w 109"/>
                  <a:gd name="T55" fmla="*/ 62 h 201"/>
                  <a:gd name="T56" fmla="*/ 12 w 109"/>
                  <a:gd name="T57" fmla="*/ 64 h 201"/>
                  <a:gd name="T58" fmla="*/ 9 w 109"/>
                  <a:gd name="T59" fmla="*/ 64 h 201"/>
                  <a:gd name="T60" fmla="*/ 6 w 109"/>
                  <a:gd name="T61" fmla="*/ 65 h 201"/>
                  <a:gd name="T62" fmla="*/ 3 w 109"/>
                  <a:gd name="T63" fmla="*/ 66 h 201"/>
                  <a:gd name="T64" fmla="*/ 1 w 109"/>
                  <a:gd name="T65" fmla="*/ 67 h 201"/>
                  <a:gd name="T66" fmla="*/ 0 w 109"/>
                  <a:gd name="T67" fmla="*/ 64 h 201"/>
                  <a:gd name="T68" fmla="*/ 0 w 109"/>
                  <a:gd name="T69" fmla="*/ 62 h 201"/>
                  <a:gd name="T70" fmla="*/ 0 w 109"/>
                  <a:gd name="T71" fmla="*/ 60 h 201"/>
                  <a:gd name="T72" fmla="*/ 0 w 109"/>
                  <a:gd name="T73" fmla="*/ 58 h 201"/>
                  <a:gd name="T74" fmla="*/ 0 w 109"/>
                  <a:gd name="T75" fmla="*/ 56 h 201"/>
                  <a:gd name="T76" fmla="*/ 0 w 109"/>
                  <a:gd name="T77" fmla="*/ 53 h 201"/>
                  <a:gd name="T78" fmla="*/ 1 w 109"/>
                  <a:gd name="T79" fmla="*/ 51 h 201"/>
                  <a:gd name="T80" fmla="*/ 1 w 109"/>
                  <a:gd name="T81" fmla="*/ 49 h 201"/>
                  <a:gd name="T82" fmla="*/ 2 w 109"/>
                  <a:gd name="T83" fmla="*/ 46 h 201"/>
                  <a:gd name="T84" fmla="*/ 2 w 109"/>
                  <a:gd name="T85" fmla="*/ 44 h 201"/>
                  <a:gd name="T86" fmla="*/ 3 w 109"/>
                  <a:gd name="T87" fmla="*/ 42 h 201"/>
                  <a:gd name="T88" fmla="*/ 4 w 109"/>
                  <a:gd name="T89" fmla="*/ 40 h 201"/>
                  <a:gd name="T90" fmla="*/ 5 w 109"/>
                  <a:gd name="T91" fmla="*/ 38 h 201"/>
                  <a:gd name="T92" fmla="*/ 6 w 109"/>
                  <a:gd name="T93" fmla="*/ 36 h 201"/>
                  <a:gd name="T94" fmla="*/ 7 w 109"/>
                  <a:gd name="T95" fmla="*/ 33 h 201"/>
                  <a:gd name="T96" fmla="*/ 8 w 109"/>
                  <a:gd name="T97" fmla="*/ 32 h 201"/>
                  <a:gd name="T98" fmla="*/ 9 w 109"/>
                  <a:gd name="T99" fmla="*/ 30 h 201"/>
                  <a:gd name="T100" fmla="*/ 11 w 109"/>
                  <a:gd name="T101" fmla="*/ 28 h 201"/>
                  <a:gd name="T102" fmla="*/ 11 w 109"/>
                  <a:gd name="T103" fmla="*/ 25 h 201"/>
                  <a:gd name="T104" fmla="*/ 13 w 109"/>
                  <a:gd name="T105" fmla="*/ 23 h 201"/>
                  <a:gd name="T106" fmla="*/ 15 w 109"/>
                  <a:gd name="T107" fmla="*/ 19 h 201"/>
                  <a:gd name="T108" fmla="*/ 18 w 109"/>
                  <a:gd name="T109" fmla="*/ 15 h 201"/>
                  <a:gd name="T110" fmla="*/ 19 w 109"/>
                  <a:gd name="T111" fmla="*/ 13 h 201"/>
                  <a:gd name="T112" fmla="*/ 21 w 109"/>
                  <a:gd name="T113" fmla="*/ 11 h 201"/>
                  <a:gd name="T114" fmla="*/ 21 w 109"/>
                  <a:gd name="T115" fmla="*/ 9 h 201"/>
                  <a:gd name="T116" fmla="*/ 23 w 109"/>
                  <a:gd name="T117" fmla="*/ 7 h 201"/>
                  <a:gd name="T118" fmla="*/ 26 w 109"/>
                  <a:gd name="T119" fmla="*/ 3 h 201"/>
                  <a:gd name="T120" fmla="*/ 29 w 109"/>
                  <a:gd name="T121" fmla="*/ 0 h 201"/>
                  <a:gd name="T122" fmla="*/ 29 w 109"/>
                  <a:gd name="T123" fmla="*/ 0 h 201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109"/>
                  <a:gd name="T187" fmla="*/ 0 h 201"/>
                  <a:gd name="T188" fmla="*/ 109 w 109"/>
                  <a:gd name="T189" fmla="*/ 201 h 201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109" h="201">
                    <a:moveTo>
                      <a:pt x="87" y="0"/>
                    </a:moveTo>
                    <a:lnTo>
                      <a:pt x="92" y="5"/>
                    </a:lnTo>
                    <a:lnTo>
                      <a:pt x="96" y="10"/>
                    </a:lnTo>
                    <a:lnTo>
                      <a:pt x="100" y="14"/>
                    </a:lnTo>
                    <a:lnTo>
                      <a:pt x="104" y="20"/>
                    </a:lnTo>
                    <a:lnTo>
                      <a:pt x="107" y="30"/>
                    </a:lnTo>
                    <a:lnTo>
                      <a:pt x="109" y="43"/>
                    </a:lnTo>
                    <a:lnTo>
                      <a:pt x="106" y="53"/>
                    </a:lnTo>
                    <a:lnTo>
                      <a:pt x="102" y="66"/>
                    </a:lnTo>
                    <a:lnTo>
                      <a:pt x="100" y="72"/>
                    </a:lnTo>
                    <a:lnTo>
                      <a:pt x="96" y="79"/>
                    </a:lnTo>
                    <a:lnTo>
                      <a:pt x="93" y="85"/>
                    </a:lnTo>
                    <a:lnTo>
                      <a:pt x="91" y="91"/>
                    </a:lnTo>
                    <a:lnTo>
                      <a:pt x="86" y="98"/>
                    </a:lnTo>
                    <a:lnTo>
                      <a:pt x="82" y="104"/>
                    </a:lnTo>
                    <a:lnTo>
                      <a:pt x="77" y="111"/>
                    </a:lnTo>
                    <a:lnTo>
                      <a:pt x="73" y="117"/>
                    </a:lnTo>
                    <a:lnTo>
                      <a:pt x="68" y="123"/>
                    </a:lnTo>
                    <a:lnTo>
                      <a:pt x="64" y="130"/>
                    </a:lnTo>
                    <a:lnTo>
                      <a:pt x="60" y="137"/>
                    </a:lnTo>
                    <a:lnTo>
                      <a:pt x="56" y="144"/>
                    </a:lnTo>
                    <a:lnTo>
                      <a:pt x="52" y="149"/>
                    </a:lnTo>
                    <a:lnTo>
                      <a:pt x="48" y="155"/>
                    </a:lnTo>
                    <a:lnTo>
                      <a:pt x="45" y="162"/>
                    </a:lnTo>
                    <a:lnTo>
                      <a:pt x="42" y="168"/>
                    </a:lnTo>
                    <a:lnTo>
                      <a:pt x="39" y="174"/>
                    </a:lnTo>
                    <a:lnTo>
                      <a:pt x="37" y="181"/>
                    </a:lnTo>
                    <a:lnTo>
                      <a:pt x="36" y="187"/>
                    </a:lnTo>
                    <a:lnTo>
                      <a:pt x="36" y="193"/>
                    </a:lnTo>
                    <a:lnTo>
                      <a:pt x="27" y="193"/>
                    </a:lnTo>
                    <a:lnTo>
                      <a:pt x="19" y="196"/>
                    </a:lnTo>
                    <a:lnTo>
                      <a:pt x="10" y="199"/>
                    </a:lnTo>
                    <a:lnTo>
                      <a:pt x="2" y="201"/>
                    </a:lnTo>
                    <a:lnTo>
                      <a:pt x="0" y="193"/>
                    </a:lnTo>
                    <a:lnTo>
                      <a:pt x="0" y="187"/>
                    </a:lnTo>
                    <a:lnTo>
                      <a:pt x="0" y="179"/>
                    </a:lnTo>
                    <a:lnTo>
                      <a:pt x="0" y="173"/>
                    </a:lnTo>
                    <a:lnTo>
                      <a:pt x="0" y="167"/>
                    </a:lnTo>
                    <a:lnTo>
                      <a:pt x="1" y="160"/>
                    </a:lnTo>
                    <a:lnTo>
                      <a:pt x="2" y="153"/>
                    </a:lnTo>
                    <a:lnTo>
                      <a:pt x="4" y="146"/>
                    </a:lnTo>
                    <a:lnTo>
                      <a:pt x="5" y="139"/>
                    </a:lnTo>
                    <a:lnTo>
                      <a:pt x="7" y="132"/>
                    </a:lnTo>
                    <a:lnTo>
                      <a:pt x="10" y="126"/>
                    </a:lnTo>
                    <a:lnTo>
                      <a:pt x="13" y="120"/>
                    </a:lnTo>
                    <a:lnTo>
                      <a:pt x="15" y="113"/>
                    </a:lnTo>
                    <a:lnTo>
                      <a:pt x="18" y="107"/>
                    </a:lnTo>
                    <a:lnTo>
                      <a:pt x="22" y="100"/>
                    </a:lnTo>
                    <a:lnTo>
                      <a:pt x="24" y="95"/>
                    </a:lnTo>
                    <a:lnTo>
                      <a:pt x="28" y="89"/>
                    </a:lnTo>
                    <a:lnTo>
                      <a:pt x="32" y="83"/>
                    </a:lnTo>
                    <a:lnTo>
                      <a:pt x="34" y="75"/>
                    </a:lnTo>
                    <a:lnTo>
                      <a:pt x="38" y="69"/>
                    </a:lnTo>
                    <a:lnTo>
                      <a:pt x="46" y="57"/>
                    </a:lnTo>
                    <a:lnTo>
                      <a:pt x="55" y="46"/>
                    </a:lnTo>
                    <a:lnTo>
                      <a:pt x="57" y="39"/>
                    </a:lnTo>
                    <a:lnTo>
                      <a:pt x="63" y="33"/>
                    </a:lnTo>
                    <a:lnTo>
                      <a:pt x="65" y="28"/>
                    </a:lnTo>
                    <a:lnTo>
                      <a:pt x="70" y="21"/>
                    </a:lnTo>
                    <a:lnTo>
                      <a:pt x="78" y="10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26" name="Freeform 69"/>
              <p:cNvSpPr>
                <a:spLocks/>
              </p:cNvSpPr>
              <p:nvPr/>
            </p:nvSpPr>
            <p:spPr bwMode="auto">
              <a:xfrm>
                <a:off x="3112" y="3007"/>
                <a:ext cx="24" cy="55"/>
              </a:xfrm>
              <a:custGeom>
                <a:avLst/>
                <a:gdLst>
                  <a:gd name="T0" fmla="*/ 16 w 73"/>
                  <a:gd name="T1" fmla="*/ 0 h 165"/>
                  <a:gd name="T2" fmla="*/ 19 w 73"/>
                  <a:gd name="T3" fmla="*/ 1 h 165"/>
                  <a:gd name="T4" fmla="*/ 21 w 73"/>
                  <a:gd name="T5" fmla="*/ 4 h 165"/>
                  <a:gd name="T6" fmla="*/ 23 w 73"/>
                  <a:gd name="T7" fmla="*/ 7 h 165"/>
                  <a:gd name="T8" fmla="*/ 24 w 73"/>
                  <a:gd name="T9" fmla="*/ 10 h 165"/>
                  <a:gd name="T10" fmla="*/ 24 w 73"/>
                  <a:gd name="T11" fmla="*/ 13 h 165"/>
                  <a:gd name="T12" fmla="*/ 24 w 73"/>
                  <a:gd name="T13" fmla="*/ 17 h 165"/>
                  <a:gd name="T14" fmla="*/ 24 w 73"/>
                  <a:gd name="T15" fmla="*/ 19 h 165"/>
                  <a:gd name="T16" fmla="*/ 24 w 73"/>
                  <a:gd name="T17" fmla="*/ 21 h 165"/>
                  <a:gd name="T18" fmla="*/ 23 w 73"/>
                  <a:gd name="T19" fmla="*/ 23 h 165"/>
                  <a:gd name="T20" fmla="*/ 23 w 73"/>
                  <a:gd name="T21" fmla="*/ 25 h 165"/>
                  <a:gd name="T22" fmla="*/ 22 w 73"/>
                  <a:gd name="T23" fmla="*/ 29 h 165"/>
                  <a:gd name="T24" fmla="*/ 20 w 73"/>
                  <a:gd name="T25" fmla="*/ 33 h 165"/>
                  <a:gd name="T26" fmla="*/ 19 w 73"/>
                  <a:gd name="T27" fmla="*/ 35 h 165"/>
                  <a:gd name="T28" fmla="*/ 19 w 73"/>
                  <a:gd name="T29" fmla="*/ 37 h 165"/>
                  <a:gd name="T30" fmla="*/ 18 w 73"/>
                  <a:gd name="T31" fmla="*/ 39 h 165"/>
                  <a:gd name="T32" fmla="*/ 18 w 73"/>
                  <a:gd name="T33" fmla="*/ 41 h 165"/>
                  <a:gd name="T34" fmla="*/ 16 w 73"/>
                  <a:gd name="T35" fmla="*/ 45 h 165"/>
                  <a:gd name="T36" fmla="*/ 14 w 73"/>
                  <a:gd name="T37" fmla="*/ 48 h 165"/>
                  <a:gd name="T38" fmla="*/ 13 w 73"/>
                  <a:gd name="T39" fmla="*/ 52 h 165"/>
                  <a:gd name="T40" fmla="*/ 12 w 73"/>
                  <a:gd name="T41" fmla="*/ 55 h 165"/>
                  <a:gd name="T42" fmla="*/ 9 w 73"/>
                  <a:gd name="T43" fmla="*/ 54 h 165"/>
                  <a:gd name="T44" fmla="*/ 6 w 73"/>
                  <a:gd name="T45" fmla="*/ 53 h 165"/>
                  <a:gd name="T46" fmla="*/ 3 w 73"/>
                  <a:gd name="T47" fmla="*/ 52 h 165"/>
                  <a:gd name="T48" fmla="*/ 0 w 73"/>
                  <a:gd name="T49" fmla="*/ 52 h 165"/>
                  <a:gd name="T50" fmla="*/ 0 w 73"/>
                  <a:gd name="T51" fmla="*/ 48 h 165"/>
                  <a:gd name="T52" fmla="*/ 1 w 73"/>
                  <a:gd name="T53" fmla="*/ 45 h 165"/>
                  <a:gd name="T54" fmla="*/ 1 w 73"/>
                  <a:gd name="T55" fmla="*/ 41 h 165"/>
                  <a:gd name="T56" fmla="*/ 2 w 73"/>
                  <a:gd name="T57" fmla="*/ 38 h 165"/>
                  <a:gd name="T58" fmla="*/ 2 w 73"/>
                  <a:gd name="T59" fmla="*/ 35 h 165"/>
                  <a:gd name="T60" fmla="*/ 3 w 73"/>
                  <a:gd name="T61" fmla="*/ 32 h 165"/>
                  <a:gd name="T62" fmla="*/ 3 w 73"/>
                  <a:gd name="T63" fmla="*/ 28 h 165"/>
                  <a:gd name="T64" fmla="*/ 4 w 73"/>
                  <a:gd name="T65" fmla="*/ 25 h 165"/>
                  <a:gd name="T66" fmla="*/ 5 w 73"/>
                  <a:gd name="T67" fmla="*/ 21 h 165"/>
                  <a:gd name="T68" fmla="*/ 6 w 73"/>
                  <a:gd name="T69" fmla="*/ 18 h 165"/>
                  <a:gd name="T70" fmla="*/ 7 w 73"/>
                  <a:gd name="T71" fmla="*/ 15 h 165"/>
                  <a:gd name="T72" fmla="*/ 8 w 73"/>
                  <a:gd name="T73" fmla="*/ 12 h 165"/>
                  <a:gd name="T74" fmla="*/ 9 w 73"/>
                  <a:gd name="T75" fmla="*/ 9 h 165"/>
                  <a:gd name="T76" fmla="*/ 12 w 73"/>
                  <a:gd name="T77" fmla="*/ 6 h 165"/>
                  <a:gd name="T78" fmla="*/ 13 w 73"/>
                  <a:gd name="T79" fmla="*/ 3 h 165"/>
                  <a:gd name="T80" fmla="*/ 16 w 73"/>
                  <a:gd name="T81" fmla="*/ 0 h 165"/>
                  <a:gd name="T82" fmla="*/ 16 w 73"/>
                  <a:gd name="T83" fmla="*/ 0 h 165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73"/>
                  <a:gd name="T127" fmla="*/ 0 h 165"/>
                  <a:gd name="T128" fmla="*/ 73 w 73"/>
                  <a:gd name="T129" fmla="*/ 165 h 165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73" h="165">
                    <a:moveTo>
                      <a:pt x="48" y="0"/>
                    </a:moveTo>
                    <a:lnTo>
                      <a:pt x="57" y="4"/>
                    </a:lnTo>
                    <a:lnTo>
                      <a:pt x="64" y="12"/>
                    </a:lnTo>
                    <a:lnTo>
                      <a:pt x="70" y="20"/>
                    </a:lnTo>
                    <a:lnTo>
                      <a:pt x="73" y="30"/>
                    </a:lnTo>
                    <a:lnTo>
                      <a:pt x="73" y="40"/>
                    </a:lnTo>
                    <a:lnTo>
                      <a:pt x="73" y="50"/>
                    </a:lnTo>
                    <a:lnTo>
                      <a:pt x="72" y="56"/>
                    </a:lnTo>
                    <a:lnTo>
                      <a:pt x="72" y="63"/>
                    </a:lnTo>
                    <a:lnTo>
                      <a:pt x="71" y="69"/>
                    </a:lnTo>
                    <a:lnTo>
                      <a:pt x="71" y="76"/>
                    </a:lnTo>
                    <a:lnTo>
                      <a:pt x="66" y="87"/>
                    </a:lnTo>
                    <a:lnTo>
                      <a:pt x="62" y="99"/>
                    </a:lnTo>
                    <a:lnTo>
                      <a:pt x="59" y="104"/>
                    </a:lnTo>
                    <a:lnTo>
                      <a:pt x="57" y="111"/>
                    </a:lnTo>
                    <a:lnTo>
                      <a:pt x="54" y="116"/>
                    </a:lnTo>
                    <a:lnTo>
                      <a:pt x="54" y="123"/>
                    </a:lnTo>
                    <a:lnTo>
                      <a:pt x="48" y="134"/>
                    </a:lnTo>
                    <a:lnTo>
                      <a:pt x="44" y="144"/>
                    </a:lnTo>
                    <a:lnTo>
                      <a:pt x="40" y="155"/>
                    </a:lnTo>
                    <a:lnTo>
                      <a:pt x="37" y="165"/>
                    </a:lnTo>
                    <a:lnTo>
                      <a:pt x="26" y="161"/>
                    </a:lnTo>
                    <a:lnTo>
                      <a:pt x="17" y="160"/>
                    </a:lnTo>
                    <a:lnTo>
                      <a:pt x="8" y="157"/>
                    </a:lnTo>
                    <a:lnTo>
                      <a:pt x="0" y="156"/>
                    </a:lnTo>
                    <a:lnTo>
                      <a:pt x="0" y="144"/>
                    </a:lnTo>
                    <a:lnTo>
                      <a:pt x="3" y="134"/>
                    </a:lnTo>
                    <a:lnTo>
                      <a:pt x="4" y="124"/>
                    </a:lnTo>
                    <a:lnTo>
                      <a:pt x="7" y="114"/>
                    </a:lnTo>
                    <a:lnTo>
                      <a:pt x="7" y="104"/>
                    </a:lnTo>
                    <a:lnTo>
                      <a:pt x="8" y="95"/>
                    </a:lnTo>
                    <a:lnTo>
                      <a:pt x="9" y="85"/>
                    </a:lnTo>
                    <a:lnTo>
                      <a:pt x="13" y="74"/>
                    </a:lnTo>
                    <a:lnTo>
                      <a:pt x="14" y="64"/>
                    </a:lnTo>
                    <a:lnTo>
                      <a:pt x="17" y="54"/>
                    </a:lnTo>
                    <a:lnTo>
                      <a:pt x="21" y="44"/>
                    </a:lnTo>
                    <a:lnTo>
                      <a:pt x="25" y="35"/>
                    </a:lnTo>
                    <a:lnTo>
                      <a:pt x="28" y="26"/>
                    </a:lnTo>
                    <a:lnTo>
                      <a:pt x="35" y="17"/>
                    </a:lnTo>
                    <a:lnTo>
                      <a:pt x="40" y="8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27" name="Freeform 70"/>
              <p:cNvSpPr>
                <a:spLocks/>
              </p:cNvSpPr>
              <p:nvPr/>
            </p:nvSpPr>
            <p:spPr bwMode="auto">
              <a:xfrm>
                <a:off x="3125" y="2647"/>
                <a:ext cx="80" cy="215"/>
              </a:xfrm>
              <a:custGeom>
                <a:avLst/>
                <a:gdLst>
                  <a:gd name="T0" fmla="*/ 75 w 239"/>
                  <a:gd name="T1" fmla="*/ 5 h 645"/>
                  <a:gd name="T2" fmla="*/ 79 w 239"/>
                  <a:gd name="T3" fmla="*/ 14 h 645"/>
                  <a:gd name="T4" fmla="*/ 80 w 239"/>
                  <a:gd name="T5" fmla="*/ 20 h 645"/>
                  <a:gd name="T6" fmla="*/ 80 w 239"/>
                  <a:gd name="T7" fmla="*/ 28 h 645"/>
                  <a:gd name="T8" fmla="*/ 80 w 239"/>
                  <a:gd name="T9" fmla="*/ 35 h 645"/>
                  <a:gd name="T10" fmla="*/ 79 w 239"/>
                  <a:gd name="T11" fmla="*/ 42 h 645"/>
                  <a:gd name="T12" fmla="*/ 78 w 239"/>
                  <a:gd name="T13" fmla="*/ 50 h 645"/>
                  <a:gd name="T14" fmla="*/ 78 w 239"/>
                  <a:gd name="T15" fmla="*/ 57 h 645"/>
                  <a:gd name="T16" fmla="*/ 78 w 239"/>
                  <a:gd name="T17" fmla="*/ 64 h 645"/>
                  <a:gd name="T18" fmla="*/ 78 w 239"/>
                  <a:gd name="T19" fmla="*/ 71 h 645"/>
                  <a:gd name="T20" fmla="*/ 75 w 239"/>
                  <a:gd name="T21" fmla="*/ 77 h 645"/>
                  <a:gd name="T22" fmla="*/ 72 w 239"/>
                  <a:gd name="T23" fmla="*/ 84 h 645"/>
                  <a:gd name="T24" fmla="*/ 70 w 239"/>
                  <a:gd name="T25" fmla="*/ 91 h 645"/>
                  <a:gd name="T26" fmla="*/ 67 w 239"/>
                  <a:gd name="T27" fmla="*/ 97 h 645"/>
                  <a:gd name="T28" fmla="*/ 64 w 239"/>
                  <a:gd name="T29" fmla="*/ 104 h 645"/>
                  <a:gd name="T30" fmla="*/ 60 w 239"/>
                  <a:gd name="T31" fmla="*/ 111 h 645"/>
                  <a:gd name="T32" fmla="*/ 57 w 239"/>
                  <a:gd name="T33" fmla="*/ 117 h 645"/>
                  <a:gd name="T34" fmla="*/ 53 w 239"/>
                  <a:gd name="T35" fmla="*/ 124 h 645"/>
                  <a:gd name="T36" fmla="*/ 50 w 239"/>
                  <a:gd name="T37" fmla="*/ 130 h 645"/>
                  <a:gd name="T38" fmla="*/ 46 w 239"/>
                  <a:gd name="T39" fmla="*/ 137 h 645"/>
                  <a:gd name="T40" fmla="*/ 43 w 239"/>
                  <a:gd name="T41" fmla="*/ 143 h 645"/>
                  <a:gd name="T42" fmla="*/ 39 w 239"/>
                  <a:gd name="T43" fmla="*/ 150 h 645"/>
                  <a:gd name="T44" fmla="*/ 36 w 239"/>
                  <a:gd name="T45" fmla="*/ 156 h 645"/>
                  <a:gd name="T46" fmla="*/ 32 w 239"/>
                  <a:gd name="T47" fmla="*/ 163 h 645"/>
                  <a:gd name="T48" fmla="*/ 29 w 239"/>
                  <a:gd name="T49" fmla="*/ 170 h 645"/>
                  <a:gd name="T50" fmla="*/ 26 w 239"/>
                  <a:gd name="T51" fmla="*/ 176 h 645"/>
                  <a:gd name="T52" fmla="*/ 23 w 239"/>
                  <a:gd name="T53" fmla="*/ 183 h 645"/>
                  <a:gd name="T54" fmla="*/ 21 w 239"/>
                  <a:gd name="T55" fmla="*/ 190 h 645"/>
                  <a:gd name="T56" fmla="*/ 18 w 239"/>
                  <a:gd name="T57" fmla="*/ 197 h 645"/>
                  <a:gd name="T58" fmla="*/ 16 w 239"/>
                  <a:gd name="T59" fmla="*/ 204 h 645"/>
                  <a:gd name="T60" fmla="*/ 15 w 239"/>
                  <a:gd name="T61" fmla="*/ 212 h 645"/>
                  <a:gd name="T62" fmla="*/ 6 w 239"/>
                  <a:gd name="T63" fmla="*/ 214 h 645"/>
                  <a:gd name="T64" fmla="*/ 1 w 239"/>
                  <a:gd name="T65" fmla="*/ 208 h 645"/>
                  <a:gd name="T66" fmla="*/ 0 w 239"/>
                  <a:gd name="T67" fmla="*/ 198 h 645"/>
                  <a:gd name="T68" fmla="*/ 4 w 239"/>
                  <a:gd name="T69" fmla="*/ 188 h 645"/>
                  <a:gd name="T70" fmla="*/ 8 w 239"/>
                  <a:gd name="T71" fmla="*/ 178 h 645"/>
                  <a:gd name="T72" fmla="*/ 13 w 239"/>
                  <a:gd name="T73" fmla="*/ 168 h 645"/>
                  <a:gd name="T74" fmla="*/ 15 w 239"/>
                  <a:gd name="T75" fmla="*/ 159 h 645"/>
                  <a:gd name="T76" fmla="*/ 18 w 239"/>
                  <a:gd name="T77" fmla="*/ 152 h 645"/>
                  <a:gd name="T78" fmla="*/ 22 w 239"/>
                  <a:gd name="T79" fmla="*/ 145 h 645"/>
                  <a:gd name="T80" fmla="*/ 26 w 239"/>
                  <a:gd name="T81" fmla="*/ 138 h 645"/>
                  <a:gd name="T82" fmla="*/ 30 w 239"/>
                  <a:gd name="T83" fmla="*/ 132 h 645"/>
                  <a:gd name="T84" fmla="*/ 34 w 239"/>
                  <a:gd name="T85" fmla="*/ 125 h 645"/>
                  <a:gd name="T86" fmla="*/ 37 w 239"/>
                  <a:gd name="T87" fmla="*/ 118 h 645"/>
                  <a:gd name="T88" fmla="*/ 41 w 239"/>
                  <a:gd name="T89" fmla="*/ 111 h 645"/>
                  <a:gd name="T90" fmla="*/ 44 w 239"/>
                  <a:gd name="T91" fmla="*/ 104 h 645"/>
                  <a:gd name="T92" fmla="*/ 47 w 239"/>
                  <a:gd name="T93" fmla="*/ 98 h 645"/>
                  <a:gd name="T94" fmla="*/ 51 w 239"/>
                  <a:gd name="T95" fmla="*/ 91 h 645"/>
                  <a:gd name="T96" fmla="*/ 53 w 239"/>
                  <a:gd name="T97" fmla="*/ 83 h 645"/>
                  <a:gd name="T98" fmla="*/ 56 w 239"/>
                  <a:gd name="T99" fmla="*/ 77 h 645"/>
                  <a:gd name="T100" fmla="*/ 58 w 239"/>
                  <a:gd name="T101" fmla="*/ 70 h 645"/>
                  <a:gd name="T102" fmla="*/ 60 w 239"/>
                  <a:gd name="T103" fmla="*/ 62 h 645"/>
                  <a:gd name="T104" fmla="*/ 62 w 239"/>
                  <a:gd name="T105" fmla="*/ 54 h 645"/>
                  <a:gd name="T106" fmla="*/ 63 w 239"/>
                  <a:gd name="T107" fmla="*/ 47 h 645"/>
                  <a:gd name="T108" fmla="*/ 64 w 239"/>
                  <a:gd name="T109" fmla="*/ 40 h 645"/>
                  <a:gd name="T110" fmla="*/ 64 w 239"/>
                  <a:gd name="T111" fmla="*/ 32 h 645"/>
                  <a:gd name="T112" fmla="*/ 64 w 239"/>
                  <a:gd name="T113" fmla="*/ 24 h 645"/>
                  <a:gd name="T114" fmla="*/ 64 w 239"/>
                  <a:gd name="T115" fmla="*/ 16 h 645"/>
                  <a:gd name="T116" fmla="*/ 63 w 239"/>
                  <a:gd name="T117" fmla="*/ 8 h 645"/>
                  <a:gd name="T118" fmla="*/ 67 w 239"/>
                  <a:gd name="T119" fmla="*/ 1 h 645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239"/>
                  <a:gd name="T181" fmla="*/ 0 h 645"/>
                  <a:gd name="T182" fmla="*/ 239 w 239"/>
                  <a:gd name="T183" fmla="*/ 645 h 645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239" h="645">
                    <a:moveTo>
                      <a:pt x="205" y="0"/>
                    </a:moveTo>
                    <a:lnTo>
                      <a:pt x="216" y="7"/>
                    </a:lnTo>
                    <a:lnTo>
                      <a:pt x="223" y="16"/>
                    </a:lnTo>
                    <a:lnTo>
                      <a:pt x="230" y="23"/>
                    </a:lnTo>
                    <a:lnTo>
                      <a:pt x="235" y="36"/>
                    </a:lnTo>
                    <a:lnTo>
                      <a:pt x="236" y="41"/>
                    </a:lnTo>
                    <a:lnTo>
                      <a:pt x="238" y="47"/>
                    </a:lnTo>
                    <a:lnTo>
                      <a:pt x="238" y="55"/>
                    </a:lnTo>
                    <a:lnTo>
                      <a:pt x="239" y="61"/>
                    </a:lnTo>
                    <a:lnTo>
                      <a:pt x="239" y="68"/>
                    </a:lnTo>
                    <a:lnTo>
                      <a:pt x="239" y="76"/>
                    </a:lnTo>
                    <a:lnTo>
                      <a:pt x="239" y="83"/>
                    </a:lnTo>
                    <a:lnTo>
                      <a:pt x="239" y="91"/>
                    </a:lnTo>
                    <a:lnTo>
                      <a:pt x="239" y="97"/>
                    </a:lnTo>
                    <a:lnTo>
                      <a:pt x="238" y="105"/>
                    </a:lnTo>
                    <a:lnTo>
                      <a:pt x="236" y="112"/>
                    </a:lnTo>
                    <a:lnTo>
                      <a:pt x="236" y="120"/>
                    </a:lnTo>
                    <a:lnTo>
                      <a:pt x="235" y="126"/>
                    </a:lnTo>
                    <a:lnTo>
                      <a:pt x="235" y="135"/>
                    </a:lnTo>
                    <a:lnTo>
                      <a:pt x="234" y="142"/>
                    </a:lnTo>
                    <a:lnTo>
                      <a:pt x="234" y="151"/>
                    </a:lnTo>
                    <a:lnTo>
                      <a:pt x="232" y="157"/>
                    </a:lnTo>
                    <a:lnTo>
                      <a:pt x="232" y="165"/>
                    </a:lnTo>
                    <a:lnTo>
                      <a:pt x="232" y="171"/>
                    </a:lnTo>
                    <a:lnTo>
                      <a:pt x="232" y="179"/>
                    </a:lnTo>
                    <a:lnTo>
                      <a:pt x="232" y="186"/>
                    </a:lnTo>
                    <a:lnTo>
                      <a:pt x="232" y="193"/>
                    </a:lnTo>
                    <a:lnTo>
                      <a:pt x="234" y="199"/>
                    </a:lnTo>
                    <a:lnTo>
                      <a:pt x="236" y="205"/>
                    </a:lnTo>
                    <a:lnTo>
                      <a:pt x="232" y="212"/>
                    </a:lnTo>
                    <a:lnTo>
                      <a:pt x="231" y="218"/>
                    </a:lnTo>
                    <a:lnTo>
                      <a:pt x="227" y="226"/>
                    </a:lnTo>
                    <a:lnTo>
                      <a:pt x="225" y="232"/>
                    </a:lnTo>
                    <a:lnTo>
                      <a:pt x="222" y="239"/>
                    </a:lnTo>
                    <a:lnTo>
                      <a:pt x="220" y="245"/>
                    </a:lnTo>
                    <a:lnTo>
                      <a:pt x="216" y="251"/>
                    </a:lnTo>
                    <a:lnTo>
                      <a:pt x="214" y="258"/>
                    </a:lnTo>
                    <a:lnTo>
                      <a:pt x="211" y="264"/>
                    </a:lnTo>
                    <a:lnTo>
                      <a:pt x="208" y="272"/>
                    </a:lnTo>
                    <a:lnTo>
                      <a:pt x="204" y="278"/>
                    </a:lnTo>
                    <a:lnTo>
                      <a:pt x="202" y="284"/>
                    </a:lnTo>
                    <a:lnTo>
                      <a:pt x="199" y="291"/>
                    </a:lnTo>
                    <a:lnTo>
                      <a:pt x="195" y="297"/>
                    </a:lnTo>
                    <a:lnTo>
                      <a:pt x="193" y="304"/>
                    </a:lnTo>
                    <a:lnTo>
                      <a:pt x="190" y="311"/>
                    </a:lnTo>
                    <a:lnTo>
                      <a:pt x="185" y="319"/>
                    </a:lnTo>
                    <a:lnTo>
                      <a:pt x="182" y="325"/>
                    </a:lnTo>
                    <a:lnTo>
                      <a:pt x="179" y="332"/>
                    </a:lnTo>
                    <a:lnTo>
                      <a:pt x="176" y="338"/>
                    </a:lnTo>
                    <a:lnTo>
                      <a:pt x="172" y="344"/>
                    </a:lnTo>
                    <a:lnTo>
                      <a:pt x="170" y="351"/>
                    </a:lnTo>
                    <a:lnTo>
                      <a:pt x="166" y="358"/>
                    </a:lnTo>
                    <a:lnTo>
                      <a:pt x="162" y="365"/>
                    </a:lnTo>
                    <a:lnTo>
                      <a:pt x="158" y="371"/>
                    </a:lnTo>
                    <a:lnTo>
                      <a:pt x="154" y="377"/>
                    </a:lnTo>
                    <a:lnTo>
                      <a:pt x="152" y="384"/>
                    </a:lnTo>
                    <a:lnTo>
                      <a:pt x="148" y="390"/>
                    </a:lnTo>
                    <a:lnTo>
                      <a:pt x="145" y="397"/>
                    </a:lnTo>
                    <a:lnTo>
                      <a:pt x="141" y="404"/>
                    </a:lnTo>
                    <a:lnTo>
                      <a:pt x="138" y="411"/>
                    </a:lnTo>
                    <a:lnTo>
                      <a:pt x="135" y="417"/>
                    </a:lnTo>
                    <a:lnTo>
                      <a:pt x="131" y="423"/>
                    </a:lnTo>
                    <a:lnTo>
                      <a:pt x="127" y="430"/>
                    </a:lnTo>
                    <a:lnTo>
                      <a:pt x="123" y="436"/>
                    </a:lnTo>
                    <a:lnTo>
                      <a:pt x="121" y="444"/>
                    </a:lnTo>
                    <a:lnTo>
                      <a:pt x="116" y="450"/>
                    </a:lnTo>
                    <a:lnTo>
                      <a:pt x="113" y="456"/>
                    </a:lnTo>
                    <a:lnTo>
                      <a:pt x="109" y="463"/>
                    </a:lnTo>
                    <a:lnTo>
                      <a:pt x="107" y="469"/>
                    </a:lnTo>
                    <a:lnTo>
                      <a:pt x="103" y="476"/>
                    </a:lnTo>
                    <a:lnTo>
                      <a:pt x="99" y="482"/>
                    </a:lnTo>
                    <a:lnTo>
                      <a:pt x="96" y="490"/>
                    </a:lnTo>
                    <a:lnTo>
                      <a:pt x="93" y="496"/>
                    </a:lnTo>
                    <a:lnTo>
                      <a:pt x="90" y="502"/>
                    </a:lnTo>
                    <a:lnTo>
                      <a:pt x="88" y="509"/>
                    </a:lnTo>
                    <a:lnTo>
                      <a:pt x="84" y="515"/>
                    </a:lnTo>
                    <a:lnTo>
                      <a:pt x="82" y="521"/>
                    </a:lnTo>
                    <a:lnTo>
                      <a:pt x="79" y="529"/>
                    </a:lnTo>
                    <a:lnTo>
                      <a:pt x="76" y="535"/>
                    </a:lnTo>
                    <a:lnTo>
                      <a:pt x="72" y="542"/>
                    </a:lnTo>
                    <a:lnTo>
                      <a:pt x="70" y="548"/>
                    </a:lnTo>
                    <a:lnTo>
                      <a:pt x="67" y="555"/>
                    </a:lnTo>
                    <a:lnTo>
                      <a:pt x="64" y="562"/>
                    </a:lnTo>
                    <a:lnTo>
                      <a:pt x="62" y="569"/>
                    </a:lnTo>
                    <a:lnTo>
                      <a:pt x="61" y="576"/>
                    </a:lnTo>
                    <a:lnTo>
                      <a:pt x="57" y="583"/>
                    </a:lnTo>
                    <a:lnTo>
                      <a:pt x="55" y="590"/>
                    </a:lnTo>
                    <a:lnTo>
                      <a:pt x="53" y="598"/>
                    </a:lnTo>
                    <a:lnTo>
                      <a:pt x="52" y="606"/>
                    </a:lnTo>
                    <a:lnTo>
                      <a:pt x="49" y="612"/>
                    </a:lnTo>
                    <a:lnTo>
                      <a:pt x="48" y="620"/>
                    </a:lnTo>
                    <a:lnTo>
                      <a:pt x="45" y="627"/>
                    </a:lnTo>
                    <a:lnTo>
                      <a:pt x="45" y="635"/>
                    </a:lnTo>
                    <a:lnTo>
                      <a:pt x="38" y="637"/>
                    </a:lnTo>
                    <a:lnTo>
                      <a:pt x="29" y="639"/>
                    </a:lnTo>
                    <a:lnTo>
                      <a:pt x="18" y="641"/>
                    </a:lnTo>
                    <a:lnTo>
                      <a:pt x="12" y="645"/>
                    </a:lnTo>
                    <a:lnTo>
                      <a:pt x="5" y="634"/>
                    </a:lnTo>
                    <a:lnTo>
                      <a:pt x="3" y="623"/>
                    </a:lnTo>
                    <a:lnTo>
                      <a:pt x="0" y="614"/>
                    </a:lnTo>
                    <a:lnTo>
                      <a:pt x="0" y="604"/>
                    </a:lnTo>
                    <a:lnTo>
                      <a:pt x="0" y="593"/>
                    </a:lnTo>
                    <a:lnTo>
                      <a:pt x="4" y="583"/>
                    </a:lnTo>
                    <a:lnTo>
                      <a:pt x="7" y="574"/>
                    </a:lnTo>
                    <a:lnTo>
                      <a:pt x="12" y="563"/>
                    </a:lnTo>
                    <a:lnTo>
                      <a:pt x="14" y="552"/>
                    </a:lnTo>
                    <a:lnTo>
                      <a:pt x="21" y="543"/>
                    </a:lnTo>
                    <a:lnTo>
                      <a:pt x="23" y="533"/>
                    </a:lnTo>
                    <a:lnTo>
                      <a:pt x="30" y="523"/>
                    </a:lnTo>
                    <a:lnTo>
                      <a:pt x="32" y="514"/>
                    </a:lnTo>
                    <a:lnTo>
                      <a:pt x="38" y="504"/>
                    </a:lnTo>
                    <a:lnTo>
                      <a:pt x="39" y="493"/>
                    </a:lnTo>
                    <a:lnTo>
                      <a:pt x="43" y="483"/>
                    </a:lnTo>
                    <a:lnTo>
                      <a:pt x="45" y="476"/>
                    </a:lnTo>
                    <a:lnTo>
                      <a:pt x="49" y="469"/>
                    </a:lnTo>
                    <a:lnTo>
                      <a:pt x="53" y="463"/>
                    </a:lnTo>
                    <a:lnTo>
                      <a:pt x="55" y="456"/>
                    </a:lnTo>
                    <a:lnTo>
                      <a:pt x="59" y="449"/>
                    </a:lnTo>
                    <a:lnTo>
                      <a:pt x="63" y="442"/>
                    </a:lnTo>
                    <a:lnTo>
                      <a:pt x="67" y="435"/>
                    </a:lnTo>
                    <a:lnTo>
                      <a:pt x="71" y="428"/>
                    </a:lnTo>
                    <a:lnTo>
                      <a:pt x="75" y="421"/>
                    </a:lnTo>
                    <a:lnTo>
                      <a:pt x="77" y="414"/>
                    </a:lnTo>
                    <a:lnTo>
                      <a:pt x="82" y="408"/>
                    </a:lnTo>
                    <a:lnTo>
                      <a:pt x="86" y="402"/>
                    </a:lnTo>
                    <a:lnTo>
                      <a:pt x="90" y="395"/>
                    </a:lnTo>
                    <a:lnTo>
                      <a:pt x="93" y="389"/>
                    </a:lnTo>
                    <a:lnTo>
                      <a:pt x="98" y="381"/>
                    </a:lnTo>
                    <a:lnTo>
                      <a:pt x="102" y="375"/>
                    </a:lnTo>
                    <a:lnTo>
                      <a:pt x="105" y="367"/>
                    </a:lnTo>
                    <a:lnTo>
                      <a:pt x="108" y="361"/>
                    </a:lnTo>
                    <a:lnTo>
                      <a:pt x="112" y="355"/>
                    </a:lnTo>
                    <a:lnTo>
                      <a:pt x="114" y="348"/>
                    </a:lnTo>
                    <a:lnTo>
                      <a:pt x="118" y="341"/>
                    </a:lnTo>
                    <a:lnTo>
                      <a:pt x="122" y="334"/>
                    </a:lnTo>
                    <a:lnTo>
                      <a:pt x="125" y="326"/>
                    </a:lnTo>
                    <a:lnTo>
                      <a:pt x="130" y="320"/>
                    </a:lnTo>
                    <a:lnTo>
                      <a:pt x="131" y="312"/>
                    </a:lnTo>
                    <a:lnTo>
                      <a:pt x="135" y="306"/>
                    </a:lnTo>
                    <a:lnTo>
                      <a:pt x="138" y="300"/>
                    </a:lnTo>
                    <a:lnTo>
                      <a:pt x="141" y="293"/>
                    </a:lnTo>
                    <a:lnTo>
                      <a:pt x="145" y="286"/>
                    </a:lnTo>
                    <a:lnTo>
                      <a:pt x="148" y="279"/>
                    </a:lnTo>
                    <a:lnTo>
                      <a:pt x="152" y="273"/>
                    </a:lnTo>
                    <a:lnTo>
                      <a:pt x="154" y="265"/>
                    </a:lnTo>
                    <a:lnTo>
                      <a:pt x="157" y="258"/>
                    </a:lnTo>
                    <a:lnTo>
                      <a:pt x="159" y="250"/>
                    </a:lnTo>
                    <a:lnTo>
                      <a:pt x="162" y="244"/>
                    </a:lnTo>
                    <a:lnTo>
                      <a:pt x="163" y="237"/>
                    </a:lnTo>
                    <a:lnTo>
                      <a:pt x="166" y="230"/>
                    </a:lnTo>
                    <a:lnTo>
                      <a:pt x="168" y="222"/>
                    </a:lnTo>
                    <a:lnTo>
                      <a:pt x="170" y="216"/>
                    </a:lnTo>
                    <a:lnTo>
                      <a:pt x="173" y="209"/>
                    </a:lnTo>
                    <a:lnTo>
                      <a:pt x="175" y="202"/>
                    </a:lnTo>
                    <a:lnTo>
                      <a:pt x="177" y="194"/>
                    </a:lnTo>
                    <a:lnTo>
                      <a:pt x="179" y="186"/>
                    </a:lnTo>
                    <a:lnTo>
                      <a:pt x="181" y="179"/>
                    </a:lnTo>
                    <a:lnTo>
                      <a:pt x="182" y="171"/>
                    </a:lnTo>
                    <a:lnTo>
                      <a:pt x="185" y="163"/>
                    </a:lnTo>
                    <a:lnTo>
                      <a:pt x="185" y="156"/>
                    </a:lnTo>
                    <a:lnTo>
                      <a:pt x="188" y="149"/>
                    </a:lnTo>
                    <a:lnTo>
                      <a:pt x="188" y="140"/>
                    </a:lnTo>
                    <a:lnTo>
                      <a:pt x="189" y="134"/>
                    </a:lnTo>
                    <a:lnTo>
                      <a:pt x="189" y="125"/>
                    </a:lnTo>
                    <a:lnTo>
                      <a:pt x="190" y="119"/>
                    </a:lnTo>
                    <a:lnTo>
                      <a:pt x="190" y="110"/>
                    </a:lnTo>
                    <a:lnTo>
                      <a:pt x="191" y="104"/>
                    </a:lnTo>
                    <a:lnTo>
                      <a:pt x="191" y="95"/>
                    </a:lnTo>
                    <a:lnTo>
                      <a:pt x="193" y="88"/>
                    </a:lnTo>
                    <a:lnTo>
                      <a:pt x="191" y="79"/>
                    </a:lnTo>
                    <a:lnTo>
                      <a:pt x="191" y="72"/>
                    </a:lnTo>
                    <a:lnTo>
                      <a:pt x="191" y="64"/>
                    </a:lnTo>
                    <a:lnTo>
                      <a:pt x="191" y="56"/>
                    </a:lnTo>
                    <a:lnTo>
                      <a:pt x="190" y="47"/>
                    </a:lnTo>
                    <a:lnTo>
                      <a:pt x="189" y="40"/>
                    </a:lnTo>
                    <a:lnTo>
                      <a:pt x="188" y="32"/>
                    </a:lnTo>
                    <a:lnTo>
                      <a:pt x="188" y="25"/>
                    </a:lnTo>
                    <a:lnTo>
                      <a:pt x="193" y="16"/>
                    </a:lnTo>
                    <a:lnTo>
                      <a:pt x="196" y="11"/>
                    </a:lnTo>
                    <a:lnTo>
                      <a:pt x="200" y="4"/>
                    </a:lnTo>
                    <a:lnTo>
                      <a:pt x="205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28" name="Freeform 71"/>
              <p:cNvSpPr>
                <a:spLocks/>
              </p:cNvSpPr>
              <p:nvPr/>
            </p:nvSpPr>
            <p:spPr bwMode="auto">
              <a:xfrm>
                <a:off x="3018" y="2703"/>
                <a:ext cx="107" cy="81"/>
              </a:xfrm>
              <a:custGeom>
                <a:avLst/>
                <a:gdLst>
                  <a:gd name="T0" fmla="*/ 6 w 321"/>
                  <a:gd name="T1" fmla="*/ 0 h 245"/>
                  <a:gd name="T2" fmla="*/ 14 w 321"/>
                  <a:gd name="T3" fmla="*/ 1 h 245"/>
                  <a:gd name="T4" fmla="*/ 21 w 321"/>
                  <a:gd name="T5" fmla="*/ 3 h 245"/>
                  <a:gd name="T6" fmla="*/ 27 w 321"/>
                  <a:gd name="T7" fmla="*/ 4 h 245"/>
                  <a:gd name="T8" fmla="*/ 31 w 321"/>
                  <a:gd name="T9" fmla="*/ 6 h 245"/>
                  <a:gd name="T10" fmla="*/ 37 w 321"/>
                  <a:gd name="T11" fmla="*/ 8 h 245"/>
                  <a:gd name="T12" fmla="*/ 44 w 321"/>
                  <a:gd name="T13" fmla="*/ 11 h 245"/>
                  <a:gd name="T14" fmla="*/ 52 w 321"/>
                  <a:gd name="T15" fmla="*/ 15 h 245"/>
                  <a:gd name="T16" fmla="*/ 60 w 321"/>
                  <a:gd name="T17" fmla="*/ 20 h 245"/>
                  <a:gd name="T18" fmla="*/ 67 w 321"/>
                  <a:gd name="T19" fmla="*/ 24 h 245"/>
                  <a:gd name="T20" fmla="*/ 73 w 321"/>
                  <a:gd name="T21" fmla="*/ 29 h 245"/>
                  <a:gd name="T22" fmla="*/ 80 w 321"/>
                  <a:gd name="T23" fmla="*/ 35 h 245"/>
                  <a:gd name="T24" fmla="*/ 86 w 321"/>
                  <a:gd name="T25" fmla="*/ 41 h 245"/>
                  <a:gd name="T26" fmla="*/ 91 w 321"/>
                  <a:gd name="T27" fmla="*/ 47 h 245"/>
                  <a:gd name="T28" fmla="*/ 96 w 321"/>
                  <a:gd name="T29" fmla="*/ 54 h 245"/>
                  <a:gd name="T30" fmla="*/ 101 w 321"/>
                  <a:gd name="T31" fmla="*/ 61 h 245"/>
                  <a:gd name="T32" fmla="*/ 104 w 321"/>
                  <a:gd name="T33" fmla="*/ 66 h 245"/>
                  <a:gd name="T34" fmla="*/ 106 w 321"/>
                  <a:gd name="T35" fmla="*/ 70 h 245"/>
                  <a:gd name="T36" fmla="*/ 104 w 321"/>
                  <a:gd name="T37" fmla="*/ 74 h 245"/>
                  <a:gd name="T38" fmla="*/ 100 w 321"/>
                  <a:gd name="T39" fmla="*/ 78 h 245"/>
                  <a:gd name="T40" fmla="*/ 96 w 321"/>
                  <a:gd name="T41" fmla="*/ 77 h 245"/>
                  <a:gd name="T42" fmla="*/ 90 w 321"/>
                  <a:gd name="T43" fmla="*/ 71 h 245"/>
                  <a:gd name="T44" fmla="*/ 85 w 321"/>
                  <a:gd name="T45" fmla="*/ 65 h 245"/>
                  <a:gd name="T46" fmla="*/ 80 w 321"/>
                  <a:gd name="T47" fmla="*/ 59 h 245"/>
                  <a:gd name="T48" fmla="*/ 74 w 321"/>
                  <a:gd name="T49" fmla="*/ 53 h 245"/>
                  <a:gd name="T50" fmla="*/ 68 w 321"/>
                  <a:gd name="T51" fmla="*/ 48 h 245"/>
                  <a:gd name="T52" fmla="*/ 62 w 321"/>
                  <a:gd name="T53" fmla="*/ 43 h 245"/>
                  <a:gd name="T54" fmla="*/ 56 w 321"/>
                  <a:gd name="T55" fmla="*/ 38 h 245"/>
                  <a:gd name="T56" fmla="*/ 50 w 321"/>
                  <a:gd name="T57" fmla="*/ 34 h 245"/>
                  <a:gd name="T58" fmla="*/ 44 w 321"/>
                  <a:gd name="T59" fmla="*/ 29 h 245"/>
                  <a:gd name="T60" fmla="*/ 37 w 321"/>
                  <a:gd name="T61" fmla="*/ 26 h 245"/>
                  <a:gd name="T62" fmla="*/ 31 w 321"/>
                  <a:gd name="T63" fmla="*/ 22 h 245"/>
                  <a:gd name="T64" fmla="*/ 24 w 321"/>
                  <a:gd name="T65" fmla="*/ 20 h 245"/>
                  <a:gd name="T66" fmla="*/ 17 w 321"/>
                  <a:gd name="T67" fmla="*/ 17 h 245"/>
                  <a:gd name="T68" fmla="*/ 11 w 321"/>
                  <a:gd name="T69" fmla="*/ 16 h 245"/>
                  <a:gd name="T70" fmla="*/ 3 w 321"/>
                  <a:gd name="T71" fmla="*/ 15 h 245"/>
                  <a:gd name="T72" fmla="*/ 0 w 321"/>
                  <a:gd name="T73" fmla="*/ 13 h 245"/>
                  <a:gd name="T74" fmla="*/ 0 w 321"/>
                  <a:gd name="T75" fmla="*/ 9 h 245"/>
                  <a:gd name="T76" fmla="*/ 1 w 321"/>
                  <a:gd name="T77" fmla="*/ 4 h 245"/>
                  <a:gd name="T78" fmla="*/ 2 w 321"/>
                  <a:gd name="T79" fmla="*/ 0 h 245"/>
                  <a:gd name="T80" fmla="*/ 3 w 321"/>
                  <a:gd name="T81" fmla="*/ 0 h 245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321"/>
                  <a:gd name="T124" fmla="*/ 0 h 245"/>
                  <a:gd name="T125" fmla="*/ 321 w 321"/>
                  <a:gd name="T126" fmla="*/ 245 h 245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321" h="245">
                    <a:moveTo>
                      <a:pt x="8" y="0"/>
                    </a:moveTo>
                    <a:lnTo>
                      <a:pt x="17" y="0"/>
                    </a:lnTo>
                    <a:lnTo>
                      <a:pt x="30" y="3"/>
                    </a:lnTo>
                    <a:lnTo>
                      <a:pt x="41" y="4"/>
                    </a:lnTo>
                    <a:lnTo>
                      <a:pt x="53" y="6"/>
                    </a:lnTo>
                    <a:lnTo>
                      <a:pt x="64" y="9"/>
                    </a:lnTo>
                    <a:lnTo>
                      <a:pt x="76" y="13"/>
                    </a:lnTo>
                    <a:lnTo>
                      <a:pt x="82" y="13"/>
                    </a:lnTo>
                    <a:lnTo>
                      <a:pt x="88" y="17"/>
                    </a:lnTo>
                    <a:lnTo>
                      <a:pt x="94" y="18"/>
                    </a:lnTo>
                    <a:lnTo>
                      <a:pt x="101" y="20"/>
                    </a:lnTo>
                    <a:lnTo>
                      <a:pt x="111" y="24"/>
                    </a:lnTo>
                    <a:lnTo>
                      <a:pt x="123" y="29"/>
                    </a:lnTo>
                    <a:lnTo>
                      <a:pt x="133" y="34"/>
                    </a:lnTo>
                    <a:lnTo>
                      <a:pt x="146" y="41"/>
                    </a:lnTo>
                    <a:lnTo>
                      <a:pt x="156" y="46"/>
                    </a:lnTo>
                    <a:lnTo>
                      <a:pt x="167" y="52"/>
                    </a:lnTo>
                    <a:lnTo>
                      <a:pt x="179" y="60"/>
                    </a:lnTo>
                    <a:lnTo>
                      <a:pt x="191" y="67"/>
                    </a:lnTo>
                    <a:lnTo>
                      <a:pt x="201" y="74"/>
                    </a:lnTo>
                    <a:lnTo>
                      <a:pt x="211" y="81"/>
                    </a:lnTo>
                    <a:lnTo>
                      <a:pt x="220" y="89"/>
                    </a:lnTo>
                    <a:lnTo>
                      <a:pt x="230" y="98"/>
                    </a:lnTo>
                    <a:lnTo>
                      <a:pt x="239" y="106"/>
                    </a:lnTo>
                    <a:lnTo>
                      <a:pt x="250" y="115"/>
                    </a:lnTo>
                    <a:lnTo>
                      <a:pt x="257" y="124"/>
                    </a:lnTo>
                    <a:lnTo>
                      <a:pt x="266" y="134"/>
                    </a:lnTo>
                    <a:lnTo>
                      <a:pt x="274" y="143"/>
                    </a:lnTo>
                    <a:lnTo>
                      <a:pt x="282" y="153"/>
                    </a:lnTo>
                    <a:lnTo>
                      <a:pt x="289" y="162"/>
                    </a:lnTo>
                    <a:lnTo>
                      <a:pt x="297" y="173"/>
                    </a:lnTo>
                    <a:lnTo>
                      <a:pt x="303" y="183"/>
                    </a:lnTo>
                    <a:lnTo>
                      <a:pt x="310" y="195"/>
                    </a:lnTo>
                    <a:lnTo>
                      <a:pt x="312" y="200"/>
                    </a:lnTo>
                    <a:lnTo>
                      <a:pt x="315" y="206"/>
                    </a:lnTo>
                    <a:lnTo>
                      <a:pt x="319" y="213"/>
                    </a:lnTo>
                    <a:lnTo>
                      <a:pt x="321" y="219"/>
                    </a:lnTo>
                    <a:lnTo>
                      <a:pt x="312" y="223"/>
                    </a:lnTo>
                    <a:lnTo>
                      <a:pt x="306" y="231"/>
                    </a:lnTo>
                    <a:lnTo>
                      <a:pt x="301" y="236"/>
                    </a:lnTo>
                    <a:lnTo>
                      <a:pt x="296" y="245"/>
                    </a:lnTo>
                    <a:lnTo>
                      <a:pt x="287" y="234"/>
                    </a:lnTo>
                    <a:lnTo>
                      <a:pt x="279" y="224"/>
                    </a:lnTo>
                    <a:lnTo>
                      <a:pt x="271" y="215"/>
                    </a:lnTo>
                    <a:lnTo>
                      <a:pt x="264" y="206"/>
                    </a:lnTo>
                    <a:lnTo>
                      <a:pt x="255" y="196"/>
                    </a:lnTo>
                    <a:lnTo>
                      <a:pt x="247" y="187"/>
                    </a:lnTo>
                    <a:lnTo>
                      <a:pt x="239" y="178"/>
                    </a:lnTo>
                    <a:lnTo>
                      <a:pt x="232" y="171"/>
                    </a:lnTo>
                    <a:lnTo>
                      <a:pt x="221" y="160"/>
                    </a:lnTo>
                    <a:lnTo>
                      <a:pt x="214" y="153"/>
                    </a:lnTo>
                    <a:lnTo>
                      <a:pt x="203" y="145"/>
                    </a:lnTo>
                    <a:lnTo>
                      <a:pt x="196" y="138"/>
                    </a:lnTo>
                    <a:lnTo>
                      <a:pt x="187" y="129"/>
                    </a:lnTo>
                    <a:lnTo>
                      <a:pt x="179" y="122"/>
                    </a:lnTo>
                    <a:lnTo>
                      <a:pt x="169" y="116"/>
                    </a:lnTo>
                    <a:lnTo>
                      <a:pt x="161" y="110"/>
                    </a:lnTo>
                    <a:lnTo>
                      <a:pt x="151" y="102"/>
                    </a:lnTo>
                    <a:lnTo>
                      <a:pt x="142" y="96"/>
                    </a:lnTo>
                    <a:lnTo>
                      <a:pt x="132" y="89"/>
                    </a:lnTo>
                    <a:lnTo>
                      <a:pt x="123" y="83"/>
                    </a:lnTo>
                    <a:lnTo>
                      <a:pt x="112" y="78"/>
                    </a:lnTo>
                    <a:lnTo>
                      <a:pt x="102" y="74"/>
                    </a:lnTo>
                    <a:lnTo>
                      <a:pt x="93" y="67"/>
                    </a:lnTo>
                    <a:lnTo>
                      <a:pt x="84" y="65"/>
                    </a:lnTo>
                    <a:lnTo>
                      <a:pt x="73" y="60"/>
                    </a:lnTo>
                    <a:lnTo>
                      <a:pt x="64" y="56"/>
                    </a:lnTo>
                    <a:lnTo>
                      <a:pt x="52" y="52"/>
                    </a:lnTo>
                    <a:lnTo>
                      <a:pt x="42" y="51"/>
                    </a:lnTo>
                    <a:lnTo>
                      <a:pt x="32" y="47"/>
                    </a:lnTo>
                    <a:lnTo>
                      <a:pt x="20" y="46"/>
                    </a:lnTo>
                    <a:lnTo>
                      <a:pt x="10" y="45"/>
                    </a:lnTo>
                    <a:lnTo>
                      <a:pt x="0" y="45"/>
                    </a:lnTo>
                    <a:lnTo>
                      <a:pt x="0" y="39"/>
                    </a:lnTo>
                    <a:lnTo>
                      <a:pt x="0" y="34"/>
                    </a:lnTo>
                    <a:lnTo>
                      <a:pt x="1" y="27"/>
                    </a:lnTo>
                    <a:lnTo>
                      <a:pt x="1" y="20"/>
                    </a:lnTo>
                    <a:lnTo>
                      <a:pt x="2" y="13"/>
                    </a:lnTo>
                    <a:lnTo>
                      <a:pt x="5" y="6"/>
                    </a:lnTo>
                    <a:lnTo>
                      <a:pt x="6" y="1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29" name="Freeform 72"/>
              <p:cNvSpPr>
                <a:spLocks/>
              </p:cNvSpPr>
              <p:nvPr/>
            </p:nvSpPr>
            <p:spPr bwMode="auto">
              <a:xfrm>
                <a:off x="2939" y="2486"/>
                <a:ext cx="386" cy="607"/>
              </a:xfrm>
              <a:custGeom>
                <a:avLst/>
                <a:gdLst>
                  <a:gd name="T0" fmla="*/ 69 w 1159"/>
                  <a:gd name="T1" fmla="*/ 34 h 1819"/>
                  <a:gd name="T2" fmla="*/ 129 w 1159"/>
                  <a:gd name="T3" fmla="*/ 9 h 1819"/>
                  <a:gd name="T4" fmla="*/ 185 w 1159"/>
                  <a:gd name="T5" fmla="*/ 6 h 1819"/>
                  <a:gd name="T6" fmla="*/ 140 w 1159"/>
                  <a:gd name="T7" fmla="*/ 10 h 1819"/>
                  <a:gd name="T8" fmla="*/ 92 w 1159"/>
                  <a:gd name="T9" fmla="*/ 25 h 1819"/>
                  <a:gd name="T10" fmla="*/ 45 w 1159"/>
                  <a:gd name="T11" fmla="*/ 57 h 1819"/>
                  <a:gd name="T12" fmla="*/ 13 w 1159"/>
                  <a:gd name="T13" fmla="*/ 91 h 1819"/>
                  <a:gd name="T14" fmla="*/ 67 w 1159"/>
                  <a:gd name="T15" fmla="*/ 50 h 1819"/>
                  <a:gd name="T16" fmla="*/ 122 w 1159"/>
                  <a:gd name="T17" fmla="*/ 25 h 1819"/>
                  <a:gd name="T18" fmla="*/ 114 w 1159"/>
                  <a:gd name="T19" fmla="*/ 35 h 1819"/>
                  <a:gd name="T20" fmla="*/ 56 w 1159"/>
                  <a:gd name="T21" fmla="*/ 69 h 1819"/>
                  <a:gd name="T22" fmla="*/ 3 w 1159"/>
                  <a:gd name="T23" fmla="*/ 117 h 1819"/>
                  <a:gd name="T24" fmla="*/ 54 w 1159"/>
                  <a:gd name="T25" fmla="*/ 83 h 1819"/>
                  <a:gd name="T26" fmla="*/ 100 w 1159"/>
                  <a:gd name="T27" fmla="*/ 56 h 1819"/>
                  <a:gd name="T28" fmla="*/ 110 w 1159"/>
                  <a:gd name="T29" fmla="*/ 63 h 1819"/>
                  <a:gd name="T30" fmla="*/ 186 w 1159"/>
                  <a:gd name="T31" fmla="*/ 47 h 1819"/>
                  <a:gd name="T32" fmla="*/ 238 w 1159"/>
                  <a:gd name="T33" fmla="*/ 51 h 1819"/>
                  <a:gd name="T34" fmla="*/ 297 w 1159"/>
                  <a:gd name="T35" fmla="*/ 86 h 1819"/>
                  <a:gd name="T36" fmla="*/ 210 w 1159"/>
                  <a:gd name="T37" fmla="*/ 49 h 1819"/>
                  <a:gd name="T38" fmla="*/ 178 w 1159"/>
                  <a:gd name="T39" fmla="*/ 60 h 1819"/>
                  <a:gd name="T40" fmla="*/ 238 w 1159"/>
                  <a:gd name="T41" fmla="*/ 63 h 1819"/>
                  <a:gd name="T42" fmla="*/ 312 w 1159"/>
                  <a:gd name="T43" fmla="*/ 109 h 1819"/>
                  <a:gd name="T44" fmla="*/ 345 w 1159"/>
                  <a:gd name="T45" fmla="*/ 198 h 1819"/>
                  <a:gd name="T46" fmla="*/ 326 w 1159"/>
                  <a:gd name="T47" fmla="*/ 296 h 1819"/>
                  <a:gd name="T48" fmla="*/ 278 w 1159"/>
                  <a:gd name="T49" fmla="*/ 373 h 1819"/>
                  <a:gd name="T50" fmla="*/ 247 w 1159"/>
                  <a:gd name="T51" fmla="*/ 420 h 1819"/>
                  <a:gd name="T52" fmla="*/ 232 w 1159"/>
                  <a:gd name="T53" fmla="*/ 465 h 1819"/>
                  <a:gd name="T54" fmla="*/ 227 w 1159"/>
                  <a:gd name="T55" fmla="*/ 528 h 1819"/>
                  <a:gd name="T56" fmla="*/ 207 w 1159"/>
                  <a:gd name="T57" fmla="*/ 553 h 1819"/>
                  <a:gd name="T58" fmla="*/ 154 w 1159"/>
                  <a:gd name="T59" fmla="*/ 567 h 1819"/>
                  <a:gd name="T60" fmla="*/ 102 w 1159"/>
                  <a:gd name="T61" fmla="*/ 541 h 1819"/>
                  <a:gd name="T62" fmla="*/ 89 w 1159"/>
                  <a:gd name="T63" fmla="*/ 480 h 1819"/>
                  <a:gd name="T64" fmla="*/ 82 w 1159"/>
                  <a:gd name="T65" fmla="*/ 478 h 1819"/>
                  <a:gd name="T66" fmla="*/ 89 w 1159"/>
                  <a:gd name="T67" fmla="*/ 544 h 1819"/>
                  <a:gd name="T68" fmla="*/ 116 w 1159"/>
                  <a:gd name="T69" fmla="*/ 571 h 1819"/>
                  <a:gd name="T70" fmla="*/ 78 w 1159"/>
                  <a:gd name="T71" fmla="*/ 527 h 1819"/>
                  <a:gd name="T72" fmla="*/ 71 w 1159"/>
                  <a:gd name="T73" fmla="*/ 460 h 1819"/>
                  <a:gd name="T74" fmla="*/ 59 w 1159"/>
                  <a:gd name="T75" fmla="*/ 428 h 1819"/>
                  <a:gd name="T76" fmla="*/ 64 w 1159"/>
                  <a:gd name="T77" fmla="*/ 485 h 1819"/>
                  <a:gd name="T78" fmla="*/ 70 w 1159"/>
                  <a:gd name="T79" fmla="*/ 535 h 1819"/>
                  <a:gd name="T80" fmla="*/ 116 w 1159"/>
                  <a:gd name="T81" fmla="*/ 582 h 1819"/>
                  <a:gd name="T82" fmla="*/ 92 w 1159"/>
                  <a:gd name="T83" fmla="*/ 577 h 1819"/>
                  <a:gd name="T84" fmla="*/ 63 w 1159"/>
                  <a:gd name="T85" fmla="*/ 531 h 1819"/>
                  <a:gd name="T86" fmla="*/ 57 w 1159"/>
                  <a:gd name="T87" fmla="*/ 473 h 1819"/>
                  <a:gd name="T88" fmla="*/ 51 w 1159"/>
                  <a:gd name="T89" fmla="*/ 492 h 1819"/>
                  <a:gd name="T90" fmla="*/ 59 w 1159"/>
                  <a:gd name="T91" fmla="*/ 553 h 1819"/>
                  <a:gd name="T92" fmla="*/ 114 w 1159"/>
                  <a:gd name="T93" fmla="*/ 601 h 1819"/>
                  <a:gd name="T94" fmla="*/ 160 w 1159"/>
                  <a:gd name="T95" fmla="*/ 607 h 1819"/>
                  <a:gd name="T96" fmla="*/ 206 w 1159"/>
                  <a:gd name="T97" fmla="*/ 599 h 1819"/>
                  <a:gd name="T98" fmla="*/ 258 w 1159"/>
                  <a:gd name="T99" fmla="*/ 553 h 1819"/>
                  <a:gd name="T100" fmla="*/ 265 w 1159"/>
                  <a:gd name="T101" fmla="*/ 502 h 1819"/>
                  <a:gd name="T102" fmla="*/ 284 w 1159"/>
                  <a:gd name="T103" fmla="*/ 428 h 1819"/>
                  <a:gd name="T104" fmla="*/ 322 w 1159"/>
                  <a:gd name="T105" fmla="*/ 373 h 1819"/>
                  <a:gd name="T106" fmla="*/ 364 w 1159"/>
                  <a:gd name="T107" fmla="*/ 312 h 1819"/>
                  <a:gd name="T108" fmla="*/ 382 w 1159"/>
                  <a:gd name="T109" fmla="*/ 250 h 1819"/>
                  <a:gd name="T110" fmla="*/ 384 w 1159"/>
                  <a:gd name="T111" fmla="*/ 182 h 1819"/>
                  <a:gd name="T112" fmla="*/ 374 w 1159"/>
                  <a:gd name="T113" fmla="*/ 135 h 1819"/>
                  <a:gd name="T114" fmla="*/ 343 w 1159"/>
                  <a:gd name="T115" fmla="*/ 78 h 1819"/>
                  <a:gd name="T116" fmla="*/ 250 w 1159"/>
                  <a:gd name="T117" fmla="*/ 13 h 1819"/>
                  <a:gd name="T118" fmla="*/ 133 w 1159"/>
                  <a:gd name="T119" fmla="*/ 4 h 1819"/>
                  <a:gd name="T120" fmla="*/ 22 w 1159"/>
                  <a:gd name="T121" fmla="*/ 61 h 1819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159"/>
                  <a:gd name="T184" fmla="*/ 0 h 1819"/>
                  <a:gd name="T185" fmla="*/ 1159 w 1159"/>
                  <a:gd name="T186" fmla="*/ 1819 h 1819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159" h="1819">
                    <a:moveTo>
                      <a:pt x="39" y="212"/>
                    </a:moveTo>
                    <a:lnTo>
                      <a:pt x="46" y="206"/>
                    </a:lnTo>
                    <a:lnTo>
                      <a:pt x="55" y="201"/>
                    </a:lnTo>
                    <a:lnTo>
                      <a:pt x="63" y="195"/>
                    </a:lnTo>
                    <a:lnTo>
                      <a:pt x="72" y="189"/>
                    </a:lnTo>
                    <a:lnTo>
                      <a:pt x="80" y="183"/>
                    </a:lnTo>
                    <a:lnTo>
                      <a:pt x="89" y="178"/>
                    </a:lnTo>
                    <a:lnTo>
                      <a:pt x="96" y="171"/>
                    </a:lnTo>
                    <a:lnTo>
                      <a:pt x="105" y="166"/>
                    </a:lnTo>
                    <a:lnTo>
                      <a:pt x="113" y="160"/>
                    </a:lnTo>
                    <a:lnTo>
                      <a:pt x="122" y="155"/>
                    </a:lnTo>
                    <a:lnTo>
                      <a:pt x="130" y="148"/>
                    </a:lnTo>
                    <a:lnTo>
                      <a:pt x="139" y="143"/>
                    </a:lnTo>
                    <a:lnTo>
                      <a:pt x="146" y="138"/>
                    </a:lnTo>
                    <a:lnTo>
                      <a:pt x="155" y="133"/>
                    </a:lnTo>
                    <a:lnTo>
                      <a:pt x="163" y="128"/>
                    </a:lnTo>
                    <a:lnTo>
                      <a:pt x="173" y="124"/>
                    </a:lnTo>
                    <a:lnTo>
                      <a:pt x="181" y="118"/>
                    </a:lnTo>
                    <a:lnTo>
                      <a:pt x="190" y="113"/>
                    </a:lnTo>
                    <a:lnTo>
                      <a:pt x="199" y="107"/>
                    </a:lnTo>
                    <a:lnTo>
                      <a:pt x="208" y="102"/>
                    </a:lnTo>
                    <a:lnTo>
                      <a:pt x="216" y="97"/>
                    </a:lnTo>
                    <a:lnTo>
                      <a:pt x="225" y="93"/>
                    </a:lnTo>
                    <a:lnTo>
                      <a:pt x="234" y="87"/>
                    </a:lnTo>
                    <a:lnTo>
                      <a:pt x="244" y="85"/>
                    </a:lnTo>
                    <a:lnTo>
                      <a:pt x="252" y="78"/>
                    </a:lnTo>
                    <a:lnTo>
                      <a:pt x="261" y="74"/>
                    </a:lnTo>
                    <a:lnTo>
                      <a:pt x="270" y="71"/>
                    </a:lnTo>
                    <a:lnTo>
                      <a:pt x="279" y="67"/>
                    </a:lnTo>
                    <a:lnTo>
                      <a:pt x="288" y="63"/>
                    </a:lnTo>
                    <a:lnTo>
                      <a:pt x="298" y="58"/>
                    </a:lnTo>
                    <a:lnTo>
                      <a:pt x="308" y="55"/>
                    </a:lnTo>
                    <a:lnTo>
                      <a:pt x="317" y="51"/>
                    </a:lnTo>
                    <a:lnTo>
                      <a:pt x="325" y="48"/>
                    </a:lnTo>
                    <a:lnTo>
                      <a:pt x="332" y="45"/>
                    </a:lnTo>
                    <a:lnTo>
                      <a:pt x="340" y="41"/>
                    </a:lnTo>
                    <a:lnTo>
                      <a:pt x="348" y="40"/>
                    </a:lnTo>
                    <a:lnTo>
                      <a:pt x="354" y="36"/>
                    </a:lnTo>
                    <a:lnTo>
                      <a:pt x="362" y="34"/>
                    </a:lnTo>
                    <a:lnTo>
                      <a:pt x="370" y="31"/>
                    </a:lnTo>
                    <a:lnTo>
                      <a:pt x="379" y="31"/>
                    </a:lnTo>
                    <a:lnTo>
                      <a:pt x="386" y="27"/>
                    </a:lnTo>
                    <a:lnTo>
                      <a:pt x="394" y="25"/>
                    </a:lnTo>
                    <a:lnTo>
                      <a:pt x="402" y="23"/>
                    </a:lnTo>
                    <a:lnTo>
                      <a:pt x="409" y="22"/>
                    </a:lnTo>
                    <a:lnTo>
                      <a:pt x="418" y="20"/>
                    </a:lnTo>
                    <a:lnTo>
                      <a:pt x="426" y="18"/>
                    </a:lnTo>
                    <a:lnTo>
                      <a:pt x="434" y="17"/>
                    </a:lnTo>
                    <a:lnTo>
                      <a:pt x="443" y="17"/>
                    </a:lnTo>
                    <a:lnTo>
                      <a:pt x="449" y="14"/>
                    </a:lnTo>
                    <a:lnTo>
                      <a:pt x="458" y="13"/>
                    </a:lnTo>
                    <a:lnTo>
                      <a:pt x="466" y="12"/>
                    </a:lnTo>
                    <a:lnTo>
                      <a:pt x="475" y="12"/>
                    </a:lnTo>
                    <a:lnTo>
                      <a:pt x="481" y="11"/>
                    </a:lnTo>
                    <a:lnTo>
                      <a:pt x="490" y="11"/>
                    </a:lnTo>
                    <a:lnTo>
                      <a:pt x="498" y="11"/>
                    </a:lnTo>
                    <a:lnTo>
                      <a:pt x="507" y="12"/>
                    </a:lnTo>
                    <a:lnTo>
                      <a:pt x="514" y="12"/>
                    </a:lnTo>
                    <a:lnTo>
                      <a:pt x="522" y="12"/>
                    </a:lnTo>
                    <a:lnTo>
                      <a:pt x="530" y="12"/>
                    </a:lnTo>
                    <a:lnTo>
                      <a:pt x="539" y="14"/>
                    </a:lnTo>
                    <a:lnTo>
                      <a:pt x="546" y="14"/>
                    </a:lnTo>
                    <a:lnTo>
                      <a:pt x="555" y="17"/>
                    </a:lnTo>
                    <a:lnTo>
                      <a:pt x="563" y="17"/>
                    </a:lnTo>
                    <a:lnTo>
                      <a:pt x="572" y="21"/>
                    </a:lnTo>
                    <a:lnTo>
                      <a:pt x="562" y="20"/>
                    </a:lnTo>
                    <a:lnTo>
                      <a:pt x="554" y="18"/>
                    </a:lnTo>
                    <a:lnTo>
                      <a:pt x="544" y="18"/>
                    </a:lnTo>
                    <a:lnTo>
                      <a:pt x="536" y="18"/>
                    </a:lnTo>
                    <a:lnTo>
                      <a:pt x="527" y="18"/>
                    </a:lnTo>
                    <a:lnTo>
                      <a:pt x="520" y="18"/>
                    </a:lnTo>
                    <a:lnTo>
                      <a:pt x="511" y="18"/>
                    </a:lnTo>
                    <a:lnTo>
                      <a:pt x="504" y="20"/>
                    </a:lnTo>
                    <a:lnTo>
                      <a:pt x="495" y="20"/>
                    </a:lnTo>
                    <a:lnTo>
                      <a:pt x="488" y="20"/>
                    </a:lnTo>
                    <a:lnTo>
                      <a:pt x="480" y="21"/>
                    </a:lnTo>
                    <a:lnTo>
                      <a:pt x="472" y="22"/>
                    </a:lnTo>
                    <a:lnTo>
                      <a:pt x="464" y="22"/>
                    </a:lnTo>
                    <a:lnTo>
                      <a:pt x="457" y="23"/>
                    </a:lnTo>
                    <a:lnTo>
                      <a:pt x="450" y="23"/>
                    </a:lnTo>
                    <a:lnTo>
                      <a:pt x="444" y="26"/>
                    </a:lnTo>
                    <a:lnTo>
                      <a:pt x="436" y="26"/>
                    </a:lnTo>
                    <a:lnTo>
                      <a:pt x="429" y="27"/>
                    </a:lnTo>
                    <a:lnTo>
                      <a:pt x="421" y="29"/>
                    </a:lnTo>
                    <a:lnTo>
                      <a:pt x="414" y="31"/>
                    </a:lnTo>
                    <a:lnTo>
                      <a:pt x="408" y="31"/>
                    </a:lnTo>
                    <a:lnTo>
                      <a:pt x="402" y="34"/>
                    </a:lnTo>
                    <a:lnTo>
                      <a:pt x="394" y="35"/>
                    </a:lnTo>
                    <a:lnTo>
                      <a:pt x="389" y="37"/>
                    </a:lnTo>
                    <a:lnTo>
                      <a:pt x="382" y="39"/>
                    </a:lnTo>
                    <a:lnTo>
                      <a:pt x="376" y="40"/>
                    </a:lnTo>
                    <a:lnTo>
                      <a:pt x="370" y="41"/>
                    </a:lnTo>
                    <a:lnTo>
                      <a:pt x="363" y="44"/>
                    </a:lnTo>
                    <a:lnTo>
                      <a:pt x="350" y="48"/>
                    </a:lnTo>
                    <a:lnTo>
                      <a:pt x="340" y="51"/>
                    </a:lnTo>
                    <a:lnTo>
                      <a:pt x="332" y="53"/>
                    </a:lnTo>
                    <a:lnTo>
                      <a:pt x="326" y="55"/>
                    </a:lnTo>
                    <a:lnTo>
                      <a:pt x="320" y="57"/>
                    </a:lnTo>
                    <a:lnTo>
                      <a:pt x="313" y="59"/>
                    </a:lnTo>
                    <a:lnTo>
                      <a:pt x="307" y="62"/>
                    </a:lnTo>
                    <a:lnTo>
                      <a:pt x="300" y="63"/>
                    </a:lnTo>
                    <a:lnTo>
                      <a:pt x="294" y="67"/>
                    </a:lnTo>
                    <a:lnTo>
                      <a:pt x="288" y="71"/>
                    </a:lnTo>
                    <a:lnTo>
                      <a:pt x="281" y="72"/>
                    </a:lnTo>
                    <a:lnTo>
                      <a:pt x="275" y="74"/>
                    </a:lnTo>
                    <a:lnTo>
                      <a:pt x="270" y="78"/>
                    </a:lnTo>
                    <a:lnTo>
                      <a:pt x="263" y="81"/>
                    </a:lnTo>
                    <a:lnTo>
                      <a:pt x="257" y="85"/>
                    </a:lnTo>
                    <a:lnTo>
                      <a:pt x="250" y="87"/>
                    </a:lnTo>
                    <a:lnTo>
                      <a:pt x="245" y="91"/>
                    </a:lnTo>
                    <a:lnTo>
                      <a:pt x="239" y="95"/>
                    </a:lnTo>
                    <a:lnTo>
                      <a:pt x="231" y="99"/>
                    </a:lnTo>
                    <a:lnTo>
                      <a:pt x="225" y="101"/>
                    </a:lnTo>
                    <a:lnTo>
                      <a:pt x="218" y="106"/>
                    </a:lnTo>
                    <a:lnTo>
                      <a:pt x="212" y="110"/>
                    </a:lnTo>
                    <a:lnTo>
                      <a:pt x="205" y="115"/>
                    </a:lnTo>
                    <a:lnTo>
                      <a:pt x="199" y="120"/>
                    </a:lnTo>
                    <a:lnTo>
                      <a:pt x="193" y="125"/>
                    </a:lnTo>
                    <a:lnTo>
                      <a:pt x="185" y="130"/>
                    </a:lnTo>
                    <a:lnTo>
                      <a:pt x="177" y="134"/>
                    </a:lnTo>
                    <a:lnTo>
                      <a:pt x="171" y="141"/>
                    </a:lnTo>
                    <a:lnTo>
                      <a:pt x="163" y="146"/>
                    </a:lnTo>
                    <a:lnTo>
                      <a:pt x="157" y="152"/>
                    </a:lnTo>
                    <a:lnTo>
                      <a:pt x="149" y="157"/>
                    </a:lnTo>
                    <a:lnTo>
                      <a:pt x="141" y="164"/>
                    </a:lnTo>
                    <a:lnTo>
                      <a:pt x="134" y="171"/>
                    </a:lnTo>
                    <a:lnTo>
                      <a:pt x="126" y="179"/>
                    </a:lnTo>
                    <a:lnTo>
                      <a:pt x="117" y="184"/>
                    </a:lnTo>
                    <a:lnTo>
                      <a:pt x="109" y="190"/>
                    </a:lnTo>
                    <a:lnTo>
                      <a:pt x="100" y="195"/>
                    </a:lnTo>
                    <a:lnTo>
                      <a:pt x="93" y="203"/>
                    </a:lnTo>
                    <a:lnTo>
                      <a:pt x="84" y="209"/>
                    </a:lnTo>
                    <a:lnTo>
                      <a:pt x="77" y="216"/>
                    </a:lnTo>
                    <a:lnTo>
                      <a:pt x="68" y="222"/>
                    </a:lnTo>
                    <a:lnTo>
                      <a:pt x="62" y="229"/>
                    </a:lnTo>
                    <a:lnTo>
                      <a:pt x="53" y="235"/>
                    </a:lnTo>
                    <a:lnTo>
                      <a:pt x="45" y="241"/>
                    </a:lnTo>
                    <a:lnTo>
                      <a:pt x="37" y="249"/>
                    </a:lnTo>
                    <a:lnTo>
                      <a:pt x="30" y="255"/>
                    </a:lnTo>
                    <a:lnTo>
                      <a:pt x="22" y="262"/>
                    </a:lnTo>
                    <a:lnTo>
                      <a:pt x="14" y="269"/>
                    </a:lnTo>
                    <a:lnTo>
                      <a:pt x="7" y="277"/>
                    </a:lnTo>
                    <a:lnTo>
                      <a:pt x="0" y="285"/>
                    </a:lnTo>
                    <a:lnTo>
                      <a:pt x="11" y="282"/>
                    </a:lnTo>
                    <a:lnTo>
                      <a:pt x="21" y="279"/>
                    </a:lnTo>
                    <a:lnTo>
                      <a:pt x="30" y="274"/>
                    </a:lnTo>
                    <a:lnTo>
                      <a:pt x="40" y="272"/>
                    </a:lnTo>
                    <a:lnTo>
                      <a:pt x="50" y="265"/>
                    </a:lnTo>
                    <a:lnTo>
                      <a:pt x="61" y="258"/>
                    </a:lnTo>
                    <a:lnTo>
                      <a:pt x="71" y="250"/>
                    </a:lnTo>
                    <a:lnTo>
                      <a:pt x="84" y="244"/>
                    </a:lnTo>
                    <a:lnTo>
                      <a:pt x="93" y="234"/>
                    </a:lnTo>
                    <a:lnTo>
                      <a:pt x="105" y="226"/>
                    </a:lnTo>
                    <a:lnTo>
                      <a:pt x="111" y="220"/>
                    </a:lnTo>
                    <a:lnTo>
                      <a:pt x="116" y="216"/>
                    </a:lnTo>
                    <a:lnTo>
                      <a:pt x="123" y="211"/>
                    </a:lnTo>
                    <a:lnTo>
                      <a:pt x="130" y="207"/>
                    </a:lnTo>
                    <a:lnTo>
                      <a:pt x="135" y="202"/>
                    </a:lnTo>
                    <a:lnTo>
                      <a:pt x="140" y="197"/>
                    </a:lnTo>
                    <a:lnTo>
                      <a:pt x="146" y="192"/>
                    </a:lnTo>
                    <a:lnTo>
                      <a:pt x="154" y="188"/>
                    </a:lnTo>
                    <a:lnTo>
                      <a:pt x="161" y="181"/>
                    </a:lnTo>
                    <a:lnTo>
                      <a:pt x="167" y="178"/>
                    </a:lnTo>
                    <a:lnTo>
                      <a:pt x="173" y="171"/>
                    </a:lnTo>
                    <a:lnTo>
                      <a:pt x="180" y="167"/>
                    </a:lnTo>
                    <a:lnTo>
                      <a:pt x="186" y="161"/>
                    </a:lnTo>
                    <a:lnTo>
                      <a:pt x="193" y="157"/>
                    </a:lnTo>
                    <a:lnTo>
                      <a:pt x="200" y="151"/>
                    </a:lnTo>
                    <a:lnTo>
                      <a:pt x="207" y="147"/>
                    </a:lnTo>
                    <a:lnTo>
                      <a:pt x="213" y="141"/>
                    </a:lnTo>
                    <a:lnTo>
                      <a:pt x="220" y="137"/>
                    </a:lnTo>
                    <a:lnTo>
                      <a:pt x="227" y="132"/>
                    </a:lnTo>
                    <a:lnTo>
                      <a:pt x="235" y="128"/>
                    </a:lnTo>
                    <a:lnTo>
                      <a:pt x="241" y="123"/>
                    </a:lnTo>
                    <a:lnTo>
                      <a:pt x="249" y="118"/>
                    </a:lnTo>
                    <a:lnTo>
                      <a:pt x="257" y="113"/>
                    </a:lnTo>
                    <a:lnTo>
                      <a:pt x="264" y="110"/>
                    </a:lnTo>
                    <a:lnTo>
                      <a:pt x="272" y="105"/>
                    </a:lnTo>
                    <a:lnTo>
                      <a:pt x="281" y="101"/>
                    </a:lnTo>
                    <a:lnTo>
                      <a:pt x="289" y="99"/>
                    </a:lnTo>
                    <a:lnTo>
                      <a:pt x="298" y="95"/>
                    </a:lnTo>
                    <a:lnTo>
                      <a:pt x="304" y="92"/>
                    </a:lnTo>
                    <a:lnTo>
                      <a:pt x="313" y="88"/>
                    </a:lnTo>
                    <a:lnTo>
                      <a:pt x="321" y="86"/>
                    </a:lnTo>
                    <a:lnTo>
                      <a:pt x="330" y="83"/>
                    </a:lnTo>
                    <a:lnTo>
                      <a:pt x="339" y="79"/>
                    </a:lnTo>
                    <a:lnTo>
                      <a:pt x="348" y="78"/>
                    </a:lnTo>
                    <a:lnTo>
                      <a:pt x="355" y="76"/>
                    </a:lnTo>
                    <a:lnTo>
                      <a:pt x="366" y="76"/>
                    </a:lnTo>
                    <a:lnTo>
                      <a:pt x="375" y="73"/>
                    </a:lnTo>
                    <a:lnTo>
                      <a:pt x="385" y="72"/>
                    </a:lnTo>
                    <a:lnTo>
                      <a:pt x="394" y="71"/>
                    </a:lnTo>
                    <a:lnTo>
                      <a:pt x="404" y="71"/>
                    </a:lnTo>
                    <a:lnTo>
                      <a:pt x="414" y="71"/>
                    </a:lnTo>
                    <a:lnTo>
                      <a:pt x="425" y="71"/>
                    </a:lnTo>
                    <a:lnTo>
                      <a:pt x="434" y="71"/>
                    </a:lnTo>
                    <a:lnTo>
                      <a:pt x="445" y="73"/>
                    </a:lnTo>
                    <a:lnTo>
                      <a:pt x="439" y="74"/>
                    </a:lnTo>
                    <a:lnTo>
                      <a:pt x="432" y="77"/>
                    </a:lnTo>
                    <a:lnTo>
                      <a:pt x="426" y="78"/>
                    </a:lnTo>
                    <a:lnTo>
                      <a:pt x="420" y="82"/>
                    </a:lnTo>
                    <a:lnTo>
                      <a:pt x="408" y="87"/>
                    </a:lnTo>
                    <a:lnTo>
                      <a:pt x="398" y="92"/>
                    </a:lnTo>
                    <a:lnTo>
                      <a:pt x="389" y="93"/>
                    </a:lnTo>
                    <a:lnTo>
                      <a:pt x="381" y="95"/>
                    </a:lnTo>
                    <a:lnTo>
                      <a:pt x="372" y="96"/>
                    </a:lnTo>
                    <a:lnTo>
                      <a:pt x="364" y="99"/>
                    </a:lnTo>
                    <a:lnTo>
                      <a:pt x="357" y="101"/>
                    </a:lnTo>
                    <a:lnTo>
                      <a:pt x="349" y="102"/>
                    </a:lnTo>
                    <a:lnTo>
                      <a:pt x="343" y="105"/>
                    </a:lnTo>
                    <a:lnTo>
                      <a:pt x="336" y="109"/>
                    </a:lnTo>
                    <a:lnTo>
                      <a:pt x="329" y="110"/>
                    </a:lnTo>
                    <a:lnTo>
                      <a:pt x="321" y="113"/>
                    </a:lnTo>
                    <a:lnTo>
                      <a:pt x="314" y="115"/>
                    </a:lnTo>
                    <a:lnTo>
                      <a:pt x="308" y="118"/>
                    </a:lnTo>
                    <a:lnTo>
                      <a:pt x="302" y="122"/>
                    </a:lnTo>
                    <a:lnTo>
                      <a:pt x="294" y="125"/>
                    </a:lnTo>
                    <a:lnTo>
                      <a:pt x="288" y="128"/>
                    </a:lnTo>
                    <a:lnTo>
                      <a:pt x="282" y="132"/>
                    </a:lnTo>
                    <a:lnTo>
                      <a:pt x="276" y="134"/>
                    </a:lnTo>
                    <a:lnTo>
                      <a:pt x="270" y="138"/>
                    </a:lnTo>
                    <a:lnTo>
                      <a:pt x="262" y="141"/>
                    </a:lnTo>
                    <a:lnTo>
                      <a:pt x="257" y="144"/>
                    </a:lnTo>
                    <a:lnTo>
                      <a:pt x="245" y="151"/>
                    </a:lnTo>
                    <a:lnTo>
                      <a:pt x="234" y="158"/>
                    </a:lnTo>
                    <a:lnTo>
                      <a:pt x="222" y="165"/>
                    </a:lnTo>
                    <a:lnTo>
                      <a:pt x="211" y="174"/>
                    </a:lnTo>
                    <a:lnTo>
                      <a:pt x="200" y="181"/>
                    </a:lnTo>
                    <a:lnTo>
                      <a:pt x="190" y="190"/>
                    </a:lnTo>
                    <a:lnTo>
                      <a:pt x="179" y="198"/>
                    </a:lnTo>
                    <a:lnTo>
                      <a:pt x="168" y="207"/>
                    </a:lnTo>
                    <a:lnTo>
                      <a:pt x="157" y="215"/>
                    </a:lnTo>
                    <a:lnTo>
                      <a:pt x="146" y="225"/>
                    </a:lnTo>
                    <a:lnTo>
                      <a:pt x="136" y="234"/>
                    </a:lnTo>
                    <a:lnTo>
                      <a:pt x="125" y="243"/>
                    </a:lnTo>
                    <a:lnTo>
                      <a:pt x="114" y="253"/>
                    </a:lnTo>
                    <a:lnTo>
                      <a:pt x="104" y="263"/>
                    </a:lnTo>
                    <a:lnTo>
                      <a:pt x="91" y="272"/>
                    </a:lnTo>
                    <a:lnTo>
                      <a:pt x="81" y="281"/>
                    </a:lnTo>
                    <a:lnTo>
                      <a:pt x="68" y="291"/>
                    </a:lnTo>
                    <a:lnTo>
                      <a:pt x="58" y="301"/>
                    </a:lnTo>
                    <a:lnTo>
                      <a:pt x="52" y="305"/>
                    </a:lnTo>
                    <a:lnTo>
                      <a:pt x="45" y="311"/>
                    </a:lnTo>
                    <a:lnTo>
                      <a:pt x="39" y="315"/>
                    </a:lnTo>
                    <a:lnTo>
                      <a:pt x="34" y="322"/>
                    </a:lnTo>
                    <a:lnTo>
                      <a:pt x="27" y="327"/>
                    </a:lnTo>
                    <a:lnTo>
                      <a:pt x="21" y="332"/>
                    </a:lnTo>
                    <a:lnTo>
                      <a:pt x="14" y="336"/>
                    </a:lnTo>
                    <a:lnTo>
                      <a:pt x="8" y="343"/>
                    </a:lnTo>
                    <a:lnTo>
                      <a:pt x="4" y="347"/>
                    </a:lnTo>
                    <a:lnTo>
                      <a:pt x="3" y="356"/>
                    </a:lnTo>
                    <a:lnTo>
                      <a:pt x="9" y="350"/>
                    </a:lnTo>
                    <a:lnTo>
                      <a:pt x="18" y="343"/>
                    </a:lnTo>
                    <a:lnTo>
                      <a:pt x="27" y="337"/>
                    </a:lnTo>
                    <a:lnTo>
                      <a:pt x="37" y="332"/>
                    </a:lnTo>
                    <a:lnTo>
                      <a:pt x="46" y="324"/>
                    </a:lnTo>
                    <a:lnTo>
                      <a:pt x="58" y="318"/>
                    </a:lnTo>
                    <a:lnTo>
                      <a:pt x="63" y="313"/>
                    </a:lnTo>
                    <a:lnTo>
                      <a:pt x="68" y="310"/>
                    </a:lnTo>
                    <a:lnTo>
                      <a:pt x="76" y="305"/>
                    </a:lnTo>
                    <a:lnTo>
                      <a:pt x="82" y="302"/>
                    </a:lnTo>
                    <a:lnTo>
                      <a:pt x="87" y="297"/>
                    </a:lnTo>
                    <a:lnTo>
                      <a:pt x="94" y="294"/>
                    </a:lnTo>
                    <a:lnTo>
                      <a:pt x="99" y="288"/>
                    </a:lnTo>
                    <a:lnTo>
                      <a:pt x="107" y="285"/>
                    </a:lnTo>
                    <a:lnTo>
                      <a:pt x="113" y="279"/>
                    </a:lnTo>
                    <a:lnTo>
                      <a:pt x="120" y="276"/>
                    </a:lnTo>
                    <a:lnTo>
                      <a:pt x="126" y="271"/>
                    </a:lnTo>
                    <a:lnTo>
                      <a:pt x="132" y="267"/>
                    </a:lnTo>
                    <a:lnTo>
                      <a:pt x="139" y="262"/>
                    </a:lnTo>
                    <a:lnTo>
                      <a:pt x="146" y="258"/>
                    </a:lnTo>
                    <a:lnTo>
                      <a:pt x="153" y="253"/>
                    </a:lnTo>
                    <a:lnTo>
                      <a:pt x="161" y="250"/>
                    </a:lnTo>
                    <a:lnTo>
                      <a:pt x="167" y="245"/>
                    </a:lnTo>
                    <a:lnTo>
                      <a:pt x="173" y="241"/>
                    </a:lnTo>
                    <a:lnTo>
                      <a:pt x="180" y="236"/>
                    </a:lnTo>
                    <a:lnTo>
                      <a:pt x="188" y="234"/>
                    </a:lnTo>
                    <a:lnTo>
                      <a:pt x="194" y="227"/>
                    </a:lnTo>
                    <a:lnTo>
                      <a:pt x="200" y="223"/>
                    </a:lnTo>
                    <a:lnTo>
                      <a:pt x="208" y="218"/>
                    </a:lnTo>
                    <a:lnTo>
                      <a:pt x="214" y="216"/>
                    </a:lnTo>
                    <a:lnTo>
                      <a:pt x="221" y="211"/>
                    </a:lnTo>
                    <a:lnTo>
                      <a:pt x="227" y="207"/>
                    </a:lnTo>
                    <a:lnTo>
                      <a:pt x="234" y="203"/>
                    </a:lnTo>
                    <a:lnTo>
                      <a:pt x="240" y="201"/>
                    </a:lnTo>
                    <a:lnTo>
                      <a:pt x="246" y="195"/>
                    </a:lnTo>
                    <a:lnTo>
                      <a:pt x="253" y="193"/>
                    </a:lnTo>
                    <a:lnTo>
                      <a:pt x="258" y="189"/>
                    </a:lnTo>
                    <a:lnTo>
                      <a:pt x="264" y="186"/>
                    </a:lnTo>
                    <a:lnTo>
                      <a:pt x="270" y="183"/>
                    </a:lnTo>
                    <a:lnTo>
                      <a:pt x="277" y="180"/>
                    </a:lnTo>
                    <a:lnTo>
                      <a:pt x="282" y="178"/>
                    </a:lnTo>
                    <a:lnTo>
                      <a:pt x="289" y="175"/>
                    </a:lnTo>
                    <a:lnTo>
                      <a:pt x="299" y="169"/>
                    </a:lnTo>
                    <a:lnTo>
                      <a:pt x="309" y="164"/>
                    </a:lnTo>
                    <a:lnTo>
                      <a:pt x="320" y="160"/>
                    </a:lnTo>
                    <a:lnTo>
                      <a:pt x="330" y="157"/>
                    </a:lnTo>
                    <a:lnTo>
                      <a:pt x="338" y="155"/>
                    </a:lnTo>
                    <a:lnTo>
                      <a:pt x="346" y="153"/>
                    </a:lnTo>
                    <a:lnTo>
                      <a:pt x="353" y="152"/>
                    </a:lnTo>
                    <a:lnTo>
                      <a:pt x="359" y="153"/>
                    </a:lnTo>
                    <a:lnTo>
                      <a:pt x="353" y="157"/>
                    </a:lnTo>
                    <a:lnTo>
                      <a:pt x="344" y="162"/>
                    </a:lnTo>
                    <a:lnTo>
                      <a:pt x="332" y="167"/>
                    </a:lnTo>
                    <a:lnTo>
                      <a:pt x="323" y="172"/>
                    </a:lnTo>
                    <a:lnTo>
                      <a:pt x="311" y="178"/>
                    </a:lnTo>
                    <a:lnTo>
                      <a:pt x="302" y="181"/>
                    </a:lnTo>
                    <a:lnTo>
                      <a:pt x="291" y="186"/>
                    </a:lnTo>
                    <a:lnTo>
                      <a:pt x="285" y="192"/>
                    </a:lnTo>
                    <a:lnTo>
                      <a:pt x="294" y="194"/>
                    </a:lnTo>
                    <a:lnTo>
                      <a:pt x="307" y="194"/>
                    </a:lnTo>
                    <a:lnTo>
                      <a:pt x="312" y="192"/>
                    </a:lnTo>
                    <a:lnTo>
                      <a:pt x="318" y="192"/>
                    </a:lnTo>
                    <a:lnTo>
                      <a:pt x="323" y="189"/>
                    </a:lnTo>
                    <a:lnTo>
                      <a:pt x="329" y="189"/>
                    </a:lnTo>
                    <a:lnTo>
                      <a:pt x="340" y="186"/>
                    </a:lnTo>
                    <a:lnTo>
                      <a:pt x="352" y="183"/>
                    </a:lnTo>
                    <a:lnTo>
                      <a:pt x="363" y="180"/>
                    </a:lnTo>
                    <a:lnTo>
                      <a:pt x="375" y="178"/>
                    </a:lnTo>
                    <a:lnTo>
                      <a:pt x="385" y="174"/>
                    </a:lnTo>
                    <a:lnTo>
                      <a:pt x="396" y="171"/>
                    </a:lnTo>
                    <a:lnTo>
                      <a:pt x="407" y="170"/>
                    </a:lnTo>
                    <a:lnTo>
                      <a:pt x="418" y="167"/>
                    </a:lnTo>
                    <a:lnTo>
                      <a:pt x="429" y="164"/>
                    </a:lnTo>
                    <a:lnTo>
                      <a:pt x="440" y="162"/>
                    </a:lnTo>
                    <a:lnTo>
                      <a:pt x="450" y="160"/>
                    </a:lnTo>
                    <a:lnTo>
                      <a:pt x="462" y="157"/>
                    </a:lnTo>
                    <a:lnTo>
                      <a:pt x="472" y="155"/>
                    </a:lnTo>
                    <a:lnTo>
                      <a:pt x="482" y="153"/>
                    </a:lnTo>
                    <a:lnTo>
                      <a:pt x="494" y="151"/>
                    </a:lnTo>
                    <a:lnTo>
                      <a:pt x="504" y="150"/>
                    </a:lnTo>
                    <a:lnTo>
                      <a:pt x="514" y="148"/>
                    </a:lnTo>
                    <a:lnTo>
                      <a:pt x="526" y="147"/>
                    </a:lnTo>
                    <a:lnTo>
                      <a:pt x="536" y="144"/>
                    </a:lnTo>
                    <a:lnTo>
                      <a:pt x="548" y="143"/>
                    </a:lnTo>
                    <a:lnTo>
                      <a:pt x="558" y="142"/>
                    </a:lnTo>
                    <a:lnTo>
                      <a:pt x="568" y="141"/>
                    </a:lnTo>
                    <a:lnTo>
                      <a:pt x="580" y="141"/>
                    </a:lnTo>
                    <a:lnTo>
                      <a:pt x="591" y="141"/>
                    </a:lnTo>
                    <a:lnTo>
                      <a:pt x="603" y="139"/>
                    </a:lnTo>
                    <a:lnTo>
                      <a:pt x="614" y="139"/>
                    </a:lnTo>
                    <a:lnTo>
                      <a:pt x="626" y="139"/>
                    </a:lnTo>
                    <a:lnTo>
                      <a:pt x="638" y="139"/>
                    </a:lnTo>
                    <a:lnTo>
                      <a:pt x="643" y="139"/>
                    </a:lnTo>
                    <a:lnTo>
                      <a:pt x="650" y="139"/>
                    </a:lnTo>
                    <a:lnTo>
                      <a:pt x="655" y="139"/>
                    </a:lnTo>
                    <a:lnTo>
                      <a:pt x="662" y="139"/>
                    </a:lnTo>
                    <a:lnTo>
                      <a:pt x="668" y="139"/>
                    </a:lnTo>
                    <a:lnTo>
                      <a:pt x="675" y="141"/>
                    </a:lnTo>
                    <a:lnTo>
                      <a:pt x="682" y="141"/>
                    </a:lnTo>
                    <a:lnTo>
                      <a:pt x="689" y="142"/>
                    </a:lnTo>
                    <a:lnTo>
                      <a:pt x="690" y="142"/>
                    </a:lnTo>
                    <a:lnTo>
                      <a:pt x="697" y="146"/>
                    </a:lnTo>
                    <a:lnTo>
                      <a:pt x="699" y="146"/>
                    </a:lnTo>
                    <a:lnTo>
                      <a:pt x="704" y="148"/>
                    </a:lnTo>
                    <a:lnTo>
                      <a:pt x="709" y="150"/>
                    </a:lnTo>
                    <a:lnTo>
                      <a:pt x="716" y="153"/>
                    </a:lnTo>
                    <a:lnTo>
                      <a:pt x="721" y="155"/>
                    </a:lnTo>
                    <a:lnTo>
                      <a:pt x="729" y="157"/>
                    </a:lnTo>
                    <a:lnTo>
                      <a:pt x="735" y="160"/>
                    </a:lnTo>
                    <a:lnTo>
                      <a:pt x="744" y="164"/>
                    </a:lnTo>
                    <a:lnTo>
                      <a:pt x="750" y="166"/>
                    </a:lnTo>
                    <a:lnTo>
                      <a:pt x="759" y="170"/>
                    </a:lnTo>
                    <a:lnTo>
                      <a:pt x="767" y="174"/>
                    </a:lnTo>
                    <a:lnTo>
                      <a:pt x="777" y="180"/>
                    </a:lnTo>
                    <a:lnTo>
                      <a:pt x="785" y="183"/>
                    </a:lnTo>
                    <a:lnTo>
                      <a:pt x="794" y="188"/>
                    </a:lnTo>
                    <a:lnTo>
                      <a:pt x="804" y="192"/>
                    </a:lnTo>
                    <a:lnTo>
                      <a:pt x="814" y="198"/>
                    </a:lnTo>
                    <a:lnTo>
                      <a:pt x="822" y="203"/>
                    </a:lnTo>
                    <a:lnTo>
                      <a:pt x="832" y="209"/>
                    </a:lnTo>
                    <a:lnTo>
                      <a:pt x="841" y="216"/>
                    </a:lnTo>
                    <a:lnTo>
                      <a:pt x="852" y="222"/>
                    </a:lnTo>
                    <a:lnTo>
                      <a:pt x="859" y="229"/>
                    </a:lnTo>
                    <a:lnTo>
                      <a:pt x="868" y="235"/>
                    </a:lnTo>
                    <a:lnTo>
                      <a:pt x="876" y="243"/>
                    </a:lnTo>
                    <a:lnTo>
                      <a:pt x="885" y="250"/>
                    </a:lnTo>
                    <a:lnTo>
                      <a:pt x="893" y="258"/>
                    </a:lnTo>
                    <a:lnTo>
                      <a:pt x="900" y="267"/>
                    </a:lnTo>
                    <a:lnTo>
                      <a:pt x="907" y="277"/>
                    </a:lnTo>
                    <a:lnTo>
                      <a:pt x="914" y="287"/>
                    </a:lnTo>
                    <a:lnTo>
                      <a:pt x="784" y="197"/>
                    </a:lnTo>
                    <a:lnTo>
                      <a:pt x="775" y="192"/>
                    </a:lnTo>
                    <a:lnTo>
                      <a:pt x="767" y="188"/>
                    </a:lnTo>
                    <a:lnTo>
                      <a:pt x="757" y="181"/>
                    </a:lnTo>
                    <a:lnTo>
                      <a:pt x="749" y="179"/>
                    </a:lnTo>
                    <a:lnTo>
                      <a:pt x="740" y="174"/>
                    </a:lnTo>
                    <a:lnTo>
                      <a:pt x="731" y="171"/>
                    </a:lnTo>
                    <a:lnTo>
                      <a:pt x="722" y="167"/>
                    </a:lnTo>
                    <a:lnTo>
                      <a:pt x="714" y="165"/>
                    </a:lnTo>
                    <a:lnTo>
                      <a:pt x="704" y="162"/>
                    </a:lnTo>
                    <a:lnTo>
                      <a:pt x="697" y="158"/>
                    </a:lnTo>
                    <a:lnTo>
                      <a:pt x="688" y="157"/>
                    </a:lnTo>
                    <a:lnTo>
                      <a:pt x="679" y="155"/>
                    </a:lnTo>
                    <a:lnTo>
                      <a:pt x="668" y="152"/>
                    </a:lnTo>
                    <a:lnTo>
                      <a:pt x="659" y="151"/>
                    </a:lnTo>
                    <a:lnTo>
                      <a:pt x="650" y="150"/>
                    </a:lnTo>
                    <a:lnTo>
                      <a:pt x="643" y="150"/>
                    </a:lnTo>
                    <a:lnTo>
                      <a:pt x="632" y="148"/>
                    </a:lnTo>
                    <a:lnTo>
                      <a:pt x="622" y="148"/>
                    </a:lnTo>
                    <a:lnTo>
                      <a:pt x="612" y="148"/>
                    </a:lnTo>
                    <a:lnTo>
                      <a:pt x="603" y="148"/>
                    </a:lnTo>
                    <a:lnTo>
                      <a:pt x="591" y="148"/>
                    </a:lnTo>
                    <a:lnTo>
                      <a:pt x="581" y="148"/>
                    </a:lnTo>
                    <a:lnTo>
                      <a:pt x="572" y="150"/>
                    </a:lnTo>
                    <a:lnTo>
                      <a:pt x="562" y="152"/>
                    </a:lnTo>
                    <a:lnTo>
                      <a:pt x="550" y="153"/>
                    </a:lnTo>
                    <a:lnTo>
                      <a:pt x="540" y="156"/>
                    </a:lnTo>
                    <a:lnTo>
                      <a:pt x="529" y="158"/>
                    </a:lnTo>
                    <a:lnTo>
                      <a:pt x="518" y="162"/>
                    </a:lnTo>
                    <a:lnTo>
                      <a:pt x="507" y="165"/>
                    </a:lnTo>
                    <a:lnTo>
                      <a:pt x="495" y="169"/>
                    </a:lnTo>
                    <a:lnTo>
                      <a:pt x="485" y="172"/>
                    </a:lnTo>
                    <a:lnTo>
                      <a:pt x="473" y="179"/>
                    </a:lnTo>
                    <a:lnTo>
                      <a:pt x="482" y="180"/>
                    </a:lnTo>
                    <a:lnTo>
                      <a:pt x="493" y="181"/>
                    </a:lnTo>
                    <a:lnTo>
                      <a:pt x="503" y="184"/>
                    </a:lnTo>
                    <a:lnTo>
                      <a:pt x="513" y="186"/>
                    </a:lnTo>
                    <a:lnTo>
                      <a:pt x="523" y="183"/>
                    </a:lnTo>
                    <a:lnTo>
                      <a:pt x="534" y="180"/>
                    </a:lnTo>
                    <a:lnTo>
                      <a:pt x="543" y="179"/>
                    </a:lnTo>
                    <a:lnTo>
                      <a:pt x="553" y="178"/>
                    </a:lnTo>
                    <a:lnTo>
                      <a:pt x="562" y="175"/>
                    </a:lnTo>
                    <a:lnTo>
                      <a:pt x="572" y="174"/>
                    </a:lnTo>
                    <a:lnTo>
                      <a:pt x="581" y="172"/>
                    </a:lnTo>
                    <a:lnTo>
                      <a:pt x="590" y="172"/>
                    </a:lnTo>
                    <a:lnTo>
                      <a:pt x="598" y="171"/>
                    </a:lnTo>
                    <a:lnTo>
                      <a:pt x="607" y="171"/>
                    </a:lnTo>
                    <a:lnTo>
                      <a:pt x="616" y="171"/>
                    </a:lnTo>
                    <a:lnTo>
                      <a:pt x="625" y="171"/>
                    </a:lnTo>
                    <a:lnTo>
                      <a:pt x="632" y="171"/>
                    </a:lnTo>
                    <a:lnTo>
                      <a:pt x="641" y="171"/>
                    </a:lnTo>
                    <a:lnTo>
                      <a:pt x="650" y="172"/>
                    </a:lnTo>
                    <a:lnTo>
                      <a:pt x="658" y="175"/>
                    </a:lnTo>
                    <a:lnTo>
                      <a:pt x="666" y="175"/>
                    </a:lnTo>
                    <a:lnTo>
                      <a:pt x="673" y="178"/>
                    </a:lnTo>
                    <a:lnTo>
                      <a:pt x="682" y="179"/>
                    </a:lnTo>
                    <a:lnTo>
                      <a:pt x="690" y="181"/>
                    </a:lnTo>
                    <a:lnTo>
                      <a:pt x="698" y="183"/>
                    </a:lnTo>
                    <a:lnTo>
                      <a:pt x="707" y="185"/>
                    </a:lnTo>
                    <a:lnTo>
                      <a:pt x="714" y="188"/>
                    </a:lnTo>
                    <a:lnTo>
                      <a:pt x="725" y="192"/>
                    </a:lnTo>
                    <a:lnTo>
                      <a:pt x="732" y="194"/>
                    </a:lnTo>
                    <a:lnTo>
                      <a:pt x="741" y="197"/>
                    </a:lnTo>
                    <a:lnTo>
                      <a:pt x="750" y="201"/>
                    </a:lnTo>
                    <a:lnTo>
                      <a:pt x="759" y="204"/>
                    </a:lnTo>
                    <a:lnTo>
                      <a:pt x="767" y="208"/>
                    </a:lnTo>
                    <a:lnTo>
                      <a:pt x="777" y="212"/>
                    </a:lnTo>
                    <a:lnTo>
                      <a:pt x="788" y="217"/>
                    </a:lnTo>
                    <a:lnTo>
                      <a:pt x="798" y="222"/>
                    </a:lnTo>
                    <a:lnTo>
                      <a:pt x="811" y="229"/>
                    </a:lnTo>
                    <a:lnTo>
                      <a:pt x="823" y="235"/>
                    </a:lnTo>
                    <a:lnTo>
                      <a:pt x="836" y="243"/>
                    </a:lnTo>
                    <a:lnTo>
                      <a:pt x="850" y="250"/>
                    </a:lnTo>
                    <a:lnTo>
                      <a:pt x="862" y="258"/>
                    </a:lnTo>
                    <a:lnTo>
                      <a:pt x="875" y="267"/>
                    </a:lnTo>
                    <a:lnTo>
                      <a:pt x="885" y="277"/>
                    </a:lnTo>
                    <a:lnTo>
                      <a:pt x="898" y="287"/>
                    </a:lnTo>
                    <a:lnTo>
                      <a:pt x="907" y="297"/>
                    </a:lnTo>
                    <a:lnTo>
                      <a:pt x="917" y="306"/>
                    </a:lnTo>
                    <a:lnTo>
                      <a:pt x="927" y="316"/>
                    </a:lnTo>
                    <a:lnTo>
                      <a:pt x="938" y="328"/>
                    </a:lnTo>
                    <a:lnTo>
                      <a:pt x="945" y="337"/>
                    </a:lnTo>
                    <a:lnTo>
                      <a:pt x="953" y="350"/>
                    </a:lnTo>
                    <a:lnTo>
                      <a:pt x="961" y="360"/>
                    </a:lnTo>
                    <a:lnTo>
                      <a:pt x="970" y="372"/>
                    </a:lnTo>
                    <a:lnTo>
                      <a:pt x="976" y="383"/>
                    </a:lnTo>
                    <a:lnTo>
                      <a:pt x="982" y="395"/>
                    </a:lnTo>
                    <a:lnTo>
                      <a:pt x="989" y="406"/>
                    </a:lnTo>
                    <a:lnTo>
                      <a:pt x="995" y="420"/>
                    </a:lnTo>
                    <a:lnTo>
                      <a:pt x="999" y="431"/>
                    </a:lnTo>
                    <a:lnTo>
                      <a:pt x="1004" y="444"/>
                    </a:lnTo>
                    <a:lnTo>
                      <a:pt x="1008" y="458"/>
                    </a:lnTo>
                    <a:lnTo>
                      <a:pt x="1014" y="471"/>
                    </a:lnTo>
                    <a:lnTo>
                      <a:pt x="1017" y="483"/>
                    </a:lnTo>
                    <a:lnTo>
                      <a:pt x="1021" y="496"/>
                    </a:lnTo>
                    <a:lnTo>
                      <a:pt x="1023" y="509"/>
                    </a:lnTo>
                    <a:lnTo>
                      <a:pt x="1027" y="523"/>
                    </a:lnTo>
                    <a:lnTo>
                      <a:pt x="1029" y="537"/>
                    </a:lnTo>
                    <a:lnTo>
                      <a:pt x="1031" y="551"/>
                    </a:lnTo>
                    <a:lnTo>
                      <a:pt x="1032" y="565"/>
                    </a:lnTo>
                    <a:lnTo>
                      <a:pt x="1035" y="579"/>
                    </a:lnTo>
                    <a:lnTo>
                      <a:pt x="1035" y="592"/>
                    </a:lnTo>
                    <a:lnTo>
                      <a:pt x="1035" y="607"/>
                    </a:lnTo>
                    <a:lnTo>
                      <a:pt x="1035" y="621"/>
                    </a:lnTo>
                    <a:lnTo>
                      <a:pt x="1035" y="635"/>
                    </a:lnTo>
                    <a:lnTo>
                      <a:pt x="1034" y="648"/>
                    </a:lnTo>
                    <a:lnTo>
                      <a:pt x="1034" y="662"/>
                    </a:lnTo>
                    <a:lnTo>
                      <a:pt x="1032" y="677"/>
                    </a:lnTo>
                    <a:lnTo>
                      <a:pt x="1031" y="692"/>
                    </a:lnTo>
                    <a:lnTo>
                      <a:pt x="1030" y="705"/>
                    </a:lnTo>
                    <a:lnTo>
                      <a:pt x="1027" y="720"/>
                    </a:lnTo>
                    <a:lnTo>
                      <a:pt x="1023" y="733"/>
                    </a:lnTo>
                    <a:lnTo>
                      <a:pt x="1022" y="748"/>
                    </a:lnTo>
                    <a:lnTo>
                      <a:pt x="1018" y="762"/>
                    </a:lnTo>
                    <a:lnTo>
                      <a:pt x="1016" y="778"/>
                    </a:lnTo>
                    <a:lnTo>
                      <a:pt x="1012" y="790"/>
                    </a:lnTo>
                    <a:lnTo>
                      <a:pt x="1009" y="806"/>
                    </a:lnTo>
                    <a:lnTo>
                      <a:pt x="1004" y="818"/>
                    </a:lnTo>
                    <a:lnTo>
                      <a:pt x="999" y="834"/>
                    </a:lnTo>
                    <a:lnTo>
                      <a:pt x="995" y="846"/>
                    </a:lnTo>
                    <a:lnTo>
                      <a:pt x="991" y="860"/>
                    </a:lnTo>
                    <a:lnTo>
                      <a:pt x="985" y="873"/>
                    </a:lnTo>
                    <a:lnTo>
                      <a:pt x="980" y="887"/>
                    </a:lnTo>
                    <a:lnTo>
                      <a:pt x="975" y="900"/>
                    </a:lnTo>
                    <a:lnTo>
                      <a:pt x="968" y="914"/>
                    </a:lnTo>
                    <a:lnTo>
                      <a:pt x="962" y="927"/>
                    </a:lnTo>
                    <a:lnTo>
                      <a:pt x="955" y="941"/>
                    </a:lnTo>
                    <a:lnTo>
                      <a:pt x="949" y="953"/>
                    </a:lnTo>
                    <a:lnTo>
                      <a:pt x="943" y="966"/>
                    </a:lnTo>
                    <a:lnTo>
                      <a:pt x="935" y="979"/>
                    </a:lnTo>
                    <a:lnTo>
                      <a:pt x="929" y="990"/>
                    </a:lnTo>
                    <a:lnTo>
                      <a:pt x="921" y="1003"/>
                    </a:lnTo>
                    <a:lnTo>
                      <a:pt x="914" y="1016"/>
                    </a:lnTo>
                    <a:lnTo>
                      <a:pt x="907" y="1022"/>
                    </a:lnTo>
                    <a:lnTo>
                      <a:pt x="900" y="1031"/>
                    </a:lnTo>
                    <a:lnTo>
                      <a:pt x="893" y="1040"/>
                    </a:lnTo>
                    <a:lnTo>
                      <a:pt x="886" y="1050"/>
                    </a:lnTo>
                    <a:lnTo>
                      <a:pt x="879" y="1059"/>
                    </a:lnTo>
                    <a:lnTo>
                      <a:pt x="871" y="1069"/>
                    </a:lnTo>
                    <a:lnTo>
                      <a:pt x="863" y="1081"/>
                    </a:lnTo>
                    <a:lnTo>
                      <a:pt x="855" y="1091"/>
                    </a:lnTo>
                    <a:lnTo>
                      <a:pt x="847" y="1101"/>
                    </a:lnTo>
                    <a:lnTo>
                      <a:pt x="838" y="1113"/>
                    </a:lnTo>
                    <a:lnTo>
                      <a:pt x="834" y="1118"/>
                    </a:lnTo>
                    <a:lnTo>
                      <a:pt x="829" y="1123"/>
                    </a:lnTo>
                    <a:lnTo>
                      <a:pt x="825" y="1129"/>
                    </a:lnTo>
                    <a:lnTo>
                      <a:pt x="821" y="1136"/>
                    </a:lnTo>
                    <a:lnTo>
                      <a:pt x="813" y="1147"/>
                    </a:lnTo>
                    <a:lnTo>
                      <a:pt x="805" y="1160"/>
                    </a:lnTo>
                    <a:lnTo>
                      <a:pt x="800" y="1165"/>
                    </a:lnTo>
                    <a:lnTo>
                      <a:pt x="797" y="1171"/>
                    </a:lnTo>
                    <a:lnTo>
                      <a:pt x="791" y="1178"/>
                    </a:lnTo>
                    <a:lnTo>
                      <a:pt x="789" y="1184"/>
                    </a:lnTo>
                    <a:lnTo>
                      <a:pt x="784" y="1190"/>
                    </a:lnTo>
                    <a:lnTo>
                      <a:pt x="780" y="1197"/>
                    </a:lnTo>
                    <a:lnTo>
                      <a:pt x="775" y="1202"/>
                    </a:lnTo>
                    <a:lnTo>
                      <a:pt x="772" y="1208"/>
                    </a:lnTo>
                    <a:lnTo>
                      <a:pt x="767" y="1215"/>
                    </a:lnTo>
                    <a:lnTo>
                      <a:pt x="763" y="1221"/>
                    </a:lnTo>
                    <a:lnTo>
                      <a:pt x="759" y="1227"/>
                    </a:lnTo>
                    <a:lnTo>
                      <a:pt x="757" y="1234"/>
                    </a:lnTo>
                    <a:lnTo>
                      <a:pt x="752" y="1240"/>
                    </a:lnTo>
                    <a:lnTo>
                      <a:pt x="749" y="1246"/>
                    </a:lnTo>
                    <a:lnTo>
                      <a:pt x="744" y="1253"/>
                    </a:lnTo>
                    <a:lnTo>
                      <a:pt x="741" y="1260"/>
                    </a:lnTo>
                    <a:lnTo>
                      <a:pt x="738" y="1267"/>
                    </a:lnTo>
                    <a:lnTo>
                      <a:pt x="735" y="1273"/>
                    </a:lnTo>
                    <a:lnTo>
                      <a:pt x="731" y="1280"/>
                    </a:lnTo>
                    <a:lnTo>
                      <a:pt x="729" y="1286"/>
                    </a:lnTo>
                    <a:lnTo>
                      <a:pt x="726" y="1292"/>
                    </a:lnTo>
                    <a:lnTo>
                      <a:pt x="722" y="1299"/>
                    </a:lnTo>
                    <a:lnTo>
                      <a:pt x="721" y="1305"/>
                    </a:lnTo>
                    <a:lnTo>
                      <a:pt x="718" y="1311"/>
                    </a:lnTo>
                    <a:lnTo>
                      <a:pt x="714" y="1317"/>
                    </a:lnTo>
                    <a:lnTo>
                      <a:pt x="713" y="1323"/>
                    </a:lnTo>
                    <a:lnTo>
                      <a:pt x="711" y="1331"/>
                    </a:lnTo>
                    <a:lnTo>
                      <a:pt x="709" y="1337"/>
                    </a:lnTo>
                    <a:lnTo>
                      <a:pt x="705" y="1342"/>
                    </a:lnTo>
                    <a:lnTo>
                      <a:pt x="704" y="1348"/>
                    </a:lnTo>
                    <a:lnTo>
                      <a:pt x="703" y="1355"/>
                    </a:lnTo>
                    <a:lnTo>
                      <a:pt x="703" y="1362"/>
                    </a:lnTo>
                    <a:lnTo>
                      <a:pt x="700" y="1369"/>
                    </a:lnTo>
                    <a:lnTo>
                      <a:pt x="699" y="1375"/>
                    </a:lnTo>
                    <a:lnTo>
                      <a:pt x="699" y="1382"/>
                    </a:lnTo>
                    <a:lnTo>
                      <a:pt x="699" y="1388"/>
                    </a:lnTo>
                    <a:lnTo>
                      <a:pt x="698" y="1393"/>
                    </a:lnTo>
                    <a:lnTo>
                      <a:pt x="697" y="1399"/>
                    </a:lnTo>
                    <a:lnTo>
                      <a:pt x="697" y="1406"/>
                    </a:lnTo>
                    <a:lnTo>
                      <a:pt x="697" y="1415"/>
                    </a:lnTo>
                    <a:lnTo>
                      <a:pt x="695" y="1421"/>
                    </a:lnTo>
                    <a:lnTo>
                      <a:pt x="695" y="1430"/>
                    </a:lnTo>
                    <a:lnTo>
                      <a:pt x="695" y="1439"/>
                    </a:lnTo>
                    <a:lnTo>
                      <a:pt x="695" y="1448"/>
                    </a:lnTo>
                    <a:lnTo>
                      <a:pt x="694" y="1457"/>
                    </a:lnTo>
                    <a:lnTo>
                      <a:pt x="694" y="1466"/>
                    </a:lnTo>
                    <a:lnTo>
                      <a:pt x="693" y="1476"/>
                    </a:lnTo>
                    <a:lnTo>
                      <a:pt x="693" y="1486"/>
                    </a:lnTo>
                    <a:lnTo>
                      <a:pt x="691" y="1495"/>
                    </a:lnTo>
                    <a:lnTo>
                      <a:pt x="691" y="1505"/>
                    </a:lnTo>
                    <a:lnTo>
                      <a:pt x="690" y="1515"/>
                    </a:lnTo>
                    <a:lnTo>
                      <a:pt x="690" y="1525"/>
                    </a:lnTo>
                    <a:lnTo>
                      <a:pt x="689" y="1534"/>
                    </a:lnTo>
                    <a:lnTo>
                      <a:pt x="689" y="1545"/>
                    </a:lnTo>
                    <a:lnTo>
                      <a:pt x="686" y="1555"/>
                    </a:lnTo>
                    <a:lnTo>
                      <a:pt x="686" y="1564"/>
                    </a:lnTo>
                    <a:lnTo>
                      <a:pt x="684" y="1573"/>
                    </a:lnTo>
                    <a:lnTo>
                      <a:pt x="682" y="1583"/>
                    </a:lnTo>
                    <a:lnTo>
                      <a:pt x="681" y="1592"/>
                    </a:lnTo>
                    <a:lnTo>
                      <a:pt x="680" y="1601"/>
                    </a:lnTo>
                    <a:lnTo>
                      <a:pt x="677" y="1608"/>
                    </a:lnTo>
                    <a:lnTo>
                      <a:pt x="675" y="1616"/>
                    </a:lnTo>
                    <a:lnTo>
                      <a:pt x="672" y="1624"/>
                    </a:lnTo>
                    <a:lnTo>
                      <a:pt x="670" y="1631"/>
                    </a:lnTo>
                    <a:lnTo>
                      <a:pt x="666" y="1636"/>
                    </a:lnTo>
                    <a:lnTo>
                      <a:pt x="663" y="1643"/>
                    </a:lnTo>
                    <a:lnTo>
                      <a:pt x="659" y="1648"/>
                    </a:lnTo>
                    <a:lnTo>
                      <a:pt x="658" y="1653"/>
                    </a:lnTo>
                    <a:lnTo>
                      <a:pt x="664" y="1584"/>
                    </a:lnTo>
                    <a:lnTo>
                      <a:pt x="661" y="1592"/>
                    </a:lnTo>
                    <a:lnTo>
                      <a:pt x="658" y="1601"/>
                    </a:lnTo>
                    <a:lnTo>
                      <a:pt x="655" y="1610"/>
                    </a:lnTo>
                    <a:lnTo>
                      <a:pt x="652" y="1618"/>
                    </a:lnTo>
                    <a:lnTo>
                      <a:pt x="648" y="1625"/>
                    </a:lnTo>
                    <a:lnTo>
                      <a:pt x="643" y="1631"/>
                    </a:lnTo>
                    <a:lnTo>
                      <a:pt x="639" y="1638"/>
                    </a:lnTo>
                    <a:lnTo>
                      <a:pt x="635" y="1645"/>
                    </a:lnTo>
                    <a:lnTo>
                      <a:pt x="629" y="1650"/>
                    </a:lnTo>
                    <a:lnTo>
                      <a:pt x="623" y="1657"/>
                    </a:lnTo>
                    <a:lnTo>
                      <a:pt x="617" y="1661"/>
                    </a:lnTo>
                    <a:lnTo>
                      <a:pt x="612" y="1666"/>
                    </a:lnTo>
                    <a:lnTo>
                      <a:pt x="604" y="1671"/>
                    </a:lnTo>
                    <a:lnTo>
                      <a:pt x="598" y="1675"/>
                    </a:lnTo>
                    <a:lnTo>
                      <a:pt x="591" y="1678"/>
                    </a:lnTo>
                    <a:lnTo>
                      <a:pt x="585" y="1682"/>
                    </a:lnTo>
                    <a:lnTo>
                      <a:pt x="576" y="1685"/>
                    </a:lnTo>
                    <a:lnTo>
                      <a:pt x="570" y="1689"/>
                    </a:lnTo>
                    <a:lnTo>
                      <a:pt x="561" y="1690"/>
                    </a:lnTo>
                    <a:lnTo>
                      <a:pt x="554" y="1692"/>
                    </a:lnTo>
                    <a:lnTo>
                      <a:pt x="545" y="1694"/>
                    </a:lnTo>
                    <a:lnTo>
                      <a:pt x="538" y="1696"/>
                    </a:lnTo>
                    <a:lnTo>
                      <a:pt x="529" y="1696"/>
                    </a:lnTo>
                    <a:lnTo>
                      <a:pt x="521" y="1699"/>
                    </a:lnTo>
                    <a:lnTo>
                      <a:pt x="512" y="1699"/>
                    </a:lnTo>
                    <a:lnTo>
                      <a:pt x="504" y="1700"/>
                    </a:lnTo>
                    <a:lnTo>
                      <a:pt x="495" y="1700"/>
                    </a:lnTo>
                    <a:lnTo>
                      <a:pt x="488" y="1701"/>
                    </a:lnTo>
                    <a:lnTo>
                      <a:pt x="480" y="1700"/>
                    </a:lnTo>
                    <a:lnTo>
                      <a:pt x="472" y="1700"/>
                    </a:lnTo>
                    <a:lnTo>
                      <a:pt x="463" y="1700"/>
                    </a:lnTo>
                    <a:lnTo>
                      <a:pt x="455" y="1700"/>
                    </a:lnTo>
                    <a:lnTo>
                      <a:pt x="445" y="1697"/>
                    </a:lnTo>
                    <a:lnTo>
                      <a:pt x="438" y="1696"/>
                    </a:lnTo>
                    <a:lnTo>
                      <a:pt x="429" y="1695"/>
                    </a:lnTo>
                    <a:lnTo>
                      <a:pt x="421" y="1694"/>
                    </a:lnTo>
                    <a:lnTo>
                      <a:pt x="412" y="1690"/>
                    </a:lnTo>
                    <a:lnTo>
                      <a:pt x="404" y="1689"/>
                    </a:lnTo>
                    <a:lnTo>
                      <a:pt x="398" y="1686"/>
                    </a:lnTo>
                    <a:lnTo>
                      <a:pt x="391" y="1685"/>
                    </a:lnTo>
                    <a:lnTo>
                      <a:pt x="384" y="1681"/>
                    </a:lnTo>
                    <a:lnTo>
                      <a:pt x="377" y="1680"/>
                    </a:lnTo>
                    <a:lnTo>
                      <a:pt x="371" y="1677"/>
                    </a:lnTo>
                    <a:lnTo>
                      <a:pt x="364" y="1675"/>
                    </a:lnTo>
                    <a:lnTo>
                      <a:pt x="355" y="1669"/>
                    </a:lnTo>
                    <a:lnTo>
                      <a:pt x="346" y="1664"/>
                    </a:lnTo>
                    <a:lnTo>
                      <a:pt x="338" y="1657"/>
                    </a:lnTo>
                    <a:lnTo>
                      <a:pt x="330" y="1650"/>
                    </a:lnTo>
                    <a:lnTo>
                      <a:pt x="323" y="1643"/>
                    </a:lnTo>
                    <a:lnTo>
                      <a:pt x="317" y="1636"/>
                    </a:lnTo>
                    <a:lnTo>
                      <a:pt x="311" y="1629"/>
                    </a:lnTo>
                    <a:lnTo>
                      <a:pt x="307" y="1622"/>
                    </a:lnTo>
                    <a:lnTo>
                      <a:pt x="302" y="1615"/>
                    </a:lnTo>
                    <a:lnTo>
                      <a:pt x="298" y="1607"/>
                    </a:lnTo>
                    <a:lnTo>
                      <a:pt x="294" y="1598"/>
                    </a:lnTo>
                    <a:lnTo>
                      <a:pt x="290" y="1590"/>
                    </a:lnTo>
                    <a:lnTo>
                      <a:pt x="286" y="1582"/>
                    </a:lnTo>
                    <a:lnTo>
                      <a:pt x="285" y="1574"/>
                    </a:lnTo>
                    <a:lnTo>
                      <a:pt x="281" y="1564"/>
                    </a:lnTo>
                    <a:lnTo>
                      <a:pt x="280" y="1556"/>
                    </a:lnTo>
                    <a:lnTo>
                      <a:pt x="277" y="1547"/>
                    </a:lnTo>
                    <a:lnTo>
                      <a:pt x="277" y="1540"/>
                    </a:lnTo>
                    <a:lnTo>
                      <a:pt x="275" y="1529"/>
                    </a:lnTo>
                    <a:lnTo>
                      <a:pt x="273" y="1520"/>
                    </a:lnTo>
                    <a:lnTo>
                      <a:pt x="271" y="1510"/>
                    </a:lnTo>
                    <a:lnTo>
                      <a:pt x="271" y="1503"/>
                    </a:lnTo>
                    <a:lnTo>
                      <a:pt x="270" y="1492"/>
                    </a:lnTo>
                    <a:lnTo>
                      <a:pt x="270" y="1483"/>
                    </a:lnTo>
                    <a:lnTo>
                      <a:pt x="270" y="1473"/>
                    </a:lnTo>
                    <a:lnTo>
                      <a:pt x="270" y="1464"/>
                    </a:lnTo>
                    <a:lnTo>
                      <a:pt x="268" y="1455"/>
                    </a:lnTo>
                    <a:lnTo>
                      <a:pt x="268" y="1447"/>
                    </a:lnTo>
                    <a:lnTo>
                      <a:pt x="267" y="1438"/>
                    </a:lnTo>
                    <a:lnTo>
                      <a:pt x="267" y="1429"/>
                    </a:lnTo>
                    <a:lnTo>
                      <a:pt x="266" y="1418"/>
                    </a:lnTo>
                    <a:lnTo>
                      <a:pt x="266" y="1410"/>
                    </a:lnTo>
                    <a:lnTo>
                      <a:pt x="264" y="1401"/>
                    </a:lnTo>
                    <a:lnTo>
                      <a:pt x="264" y="1393"/>
                    </a:lnTo>
                    <a:lnTo>
                      <a:pt x="263" y="1390"/>
                    </a:lnTo>
                    <a:lnTo>
                      <a:pt x="263" y="1385"/>
                    </a:lnTo>
                    <a:lnTo>
                      <a:pt x="262" y="1380"/>
                    </a:lnTo>
                    <a:lnTo>
                      <a:pt x="262" y="1375"/>
                    </a:lnTo>
                    <a:lnTo>
                      <a:pt x="259" y="1370"/>
                    </a:lnTo>
                    <a:lnTo>
                      <a:pt x="258" y="1368"/>
                    </a:lnTo>
                    <a:lnTo>
                      <a:pt x="255" y="1368"/>
                    </a:lnTo>
                    <a:lnTo>
                      <a:pt x="254" y="1373"/>
                    </a:lnTo>
                    <a:lnTo>
                      <a:pt x="250" y="1379"/>
                    </a:lnTo>
                    <a:lnTo>
                      <a:pt x="249" y="1385"/>
                    </a:lnTo>
                    <a:lnTo>
                      <a:pt x="248" y="1393"/>
                    </a:lnTo>
                    <a:lnTo>
                      <a:pt x="246" y="1401"/>
                    </a:lnTo>
                    <a:lnTo>
                      <a:pt x="245" y="1408"/>
                    </a:lnTo>
                    <a:lnTo>
                      <a:pt x="245" y="1416"/>
                    </a:lnTo>
                    <a:lnTo>
                      <a:pt x="245" y="1424"/>
                    </a:lnTo>
                    <a:lnTo>
                      <a:pt x="245" y="1431"/>
                    </a:lnTo>
                    <a:lnTo>
                      <a:pt x="245" y="1438"/>
                    </a:lnTo>
                    <a:lnTo>
                      <a:pt x="245" y="1447"/>
                    </a:lnTo>
                    <a:lnTo>
                      <a:pt x="246" y="1453"/>
                    </a:lnTo>
                    <a:lnTo>
                      <a:pt x="248" y="1462"/>
                    </a:lnTo>
                    <a:lnTo>
                      <a:pt x="248" y="1469"/>
                    </a:lnTo>
                    <a:lnTo>
                      <a:pt x="250" y="1477"/>
                    </a:lnTo>
                    <a:lnTo>
                      <a:pt x="252" y="1485"/>
                    </a:lnTo>
                    <a:lnTo>
                      <a:pt x="254" y="1494"/>
                    </a:lnTo>
                    <a:lnTo>
                      <a:pt x="281" y="1615"/>
                    </a:lnTo>
                    <a:lnTo>
                      <a:pt x="248" y="1551"/>
                    </a:lnTo>
                    <a:lnTo>
                      <a:pt x="248" y="1560"/>
                    </a:lnTo>
                    <a:lnTo>
                      <a:pt x="250" y="1571"/>
                    </a:lnTo>
                    <a:lnTo>
                      <a:pt x="252" y="1576"/>
                    </a:lnTo>
                    <a:lnTo>
                      <a:pt x="254" y="1583"/>
                    </a:lnTo>
                    <a:lnTo>
                      <a:pt x="255" y="1589"/>
                    </a:lnTo>
                    <a:lnTo>
                      <a:pt x="257" y="1596"/>
                    </a:lnTo>
                    <a:lnTo>
                      <a:pt x="258" y="1602"/>
                    </a:lnTo>
                    <a:lnTo>
                      <a:pt x="261" y="1608"/>
                    </a:lnTo>
                    <a:lnTo>
                      <a:pt x="262" y="1613"/>
                    </a:lnTo>
                    <a:lnTo>
                      <a:pt x="263" y="1620"/>
                    </a:lnTo>
                    <a:lnTo>
                      <a:pt x="268" y="1630"/>
                    </a:lnTo>
                    <a:lnTo>
                      <a:pt x="273" y="1640"/>
                    </a:lnTo>
                    <a:lnTo>
                      <a:pt x="276" y="1643"/>
                    </a:lnTo>
                    <a:lnTo>
                      <a:pt x="280" y="1648"/>
                    </a:lnTo>
                    <a:lnTo>
                      <a:pt x="286" y="1652"/>
                    </a:lnTo>
                    <a:lnTo>
                      <a:pt x="294" y="1658"/>
                    </a:lnTo>
                    <a:lnTo>
                      <a:pt x="300" y="1663"/>
                    </a:lnTo>
                    <a:lnTo>
                      <a:pt x="309" y="1669"/>
                    </a:lnTo>
                    <a:lnTo>
                      <a:pt x="317" y="1675"/>
                    </a:lnTo>
                    <a:lnTo>
                      <a:pt x="326" y="1681"/>
                    </a:lnTo>
                    <a:lnTo>
                      <a:pt x="335" y="1687"/>
                    </a:lnTo>
                    <a:lnTo>
                      <a:pt x="344" y="1692"/>
                    </a:lnTo>
                    <a:lnTo>
                      <a:pt x="353" y="1696"/>
                    </a:lnTo>
                    <a:lnTo>
                      <a:pt x="362" y="1703"/>
                    </a:lnTo>
                    <a:lnTo>
                      <a:pt x="368" y="1706"/>
                    </a:lnTo>
                    <a:lnTo>
                      <a:pt x="376" y="1712"/>
                    </a:lnTo>
                    <a:lnTo>
                      <a:pt x="381" y="1714"/>
                    </a:lnTo>
                    <a:lnTo>
                      <a:pt x="386" y="1718"/>
                    </a:lnTo>
                    <a:lnTo>
                      <a:pt x="377" y="1717"/>
                    </a:lnTo>
                    <a:lnTo>
                      <a:pt x="367" y="1715"/>
                    </a:lnTo>
                    <a:lnTo>
                      <a:pt x="357" y="1713"/>
                    </a:lnTo>
                    <a:lnTo>
                      <a:pt x="349" y="1712"/>
                    </a:lnTo>
                    <a:lnTo>
                      <a:pt x="340" y="1708"/>
                    </a:lnTo>
                    <a:lnTo>
                      <a:pt x="332" y="1704"/>
                    </a:lnTo>
                    <a:lnTo>
                      <a:pt x="325" y="1700"/>
                    </a:lnTo>
                    <a:lnTo>
                      <a:pt x="317" y="1696"/>
                    </a:lnTo>
                    <a:lnTo>
                      <a:pt x="309" y="1691"/>
                    </a:lnTo>
                    <a:lnTo>
                      <a:pt x="302" y="1686"/>
                    </a:lnTo>
                    <a:lnTo>
                      <a:pt x="295" y="1681"/>
                    </a:lnTo>
                    <a:lnTo>
                      <a:pt x="290" y="1675"/>
                    </a:lnTo>
                    <a:lnTo>
                      <a:pt x="284" y="1668"/>
                    </a:lnTo>
                    <a:lnTo>
                      <a:pt x="277" y="1662"/>
                    </a:lnTo>
                    <a:lnTo>
                      <a:pt x="272" y="1655"/>
                    </a:lnTo>
                    <a:lnTo>
                      <a:pt x="270" y="1649"/>
                    </a:lnTo>
                    <a:lnTo>
                      <a:pt x="263" y="1640"/>
                    </a:lnTo>
                    <a:lnTo>
                      <a:pt x="259" y="1634"/>
                    </a:lnTo>
                    <a:lnTo>
                      <a:pt x="255" y="1625"/>
                    </a:lnTo>
                    <a:lnTo>
                      <a:pt x="252" y="1618"/>
                    </a:lnTo>
                    <a:lnTo>
                      <a:pt x="248" y="1610"/>
                    </a:lnTo>
                    <a:lnTo>
                      <a:pt x="244" y="1603"/>
                    </a:lnTo>
                    <a:lnTo>
                      <a:pt x="240" y="1594"/>
                    </a:lnTo>
                    <a:lnTo>
                      <a:pt x="239" y="1588"/>
                    </a:lnTo>
                    <a:lnTo>
                      <a:pt x="235" y="1579"/>
                    </a:lnTo>
                    <a:lnTo>
                      <a:pt x="232" y="1571"/>
                    </a:lnTo>
                    <a:lnTo>
                      <a:pt x="231" y="1564"/>
                    </a:lnTo>
                    <a:lnTo>
                      <a:pt x="231" y="1556"/>
                    </a:lnTo>
                    <a:lnTo>
                      <a:pt x="229" y="1550"/>
                    </a:lnTo>
                    <a:lnTo>
                      <a:pt x="229" y="1543"/>
                    </a:lnTo>
                    <a:lnTo>
                      <a:pt x="229" y="1537"/>
                    </a:lnTo>
                    <a:lnTo>
                      <a:pt x="229" y="1532"/>
                    </a:lnTo>
                    <a:lnTo>
                      <a:pt x="227" y="1519"/>
                    </a:lnTo>
                    <a:lnTo>
                      <a:pt x="226" y="1510"/>
                    </a:lnTo>
                    <a:lnTo>
                      <a:pt x="225" y="1497"/>
                    </a:lnTo>
                    <a:lnTo>
                      <a:pt x="223" y="1487"/>
                    </a:lnTo>
                    <a:lnTo>
                      <a:pt x="223" y="1476"/>
                    </a:lnTo>
                    <a:lnTo>
                      <a:pt x="222" y="1466"/>
                    </a:lnTo>
                    <a:lnTo>
                      <a:pt x="221" y="1454"/>
                    </a:lnTo>
                    <a:lnTo>
                      <a:pt x="221" y="1444"/>
                    </a:lnTo>
                    <a:lnTo>
                      <a:pt x="218" y="1432"/>
                    </a:lnTo>
                    <a:lnTo>
                      <a:pt x="218" y="1421"/>
                    </a:lnTo>
                    <a:lnTo>
                      <a:pt x="216" y="1410"/>
                    </a:lnTo>
                    <a:lnTo>
                      <a:pt x="216" y="1401"/>
                    </a:lnTo>
                    <a:lnTo>
                      <a:pt x="214" y="1389"/>
                    </a:lnTo>
                    <a:lnTo>
                      <a:pt x="213" y="1379"/>
                    </a:lnTo>
                    <a:lnTo>
                      <a:pt x="212" y="1370"/>
                    </a:lnTo>
                    <a:lnTo>
                      <a:pt x="211" y="1360"/>
                    </a:lnTo>
                    <a:lnTo>
                      <a:pt x="208" y="1350"/>
                    </a:lnTo>
                    <a:lnTo>
                      <a:pt x="207" y="1339"/>
                    </a:lnTo>
                    <a:lnTo>
                      <a:pt x="204" y="1331"/>
                    </a:lnTo>
                    <a:lnTo>
                      <a:pt x="203" y="1322"/>
                    </a:lnTo>
                    <a:lnTo>
                      <a:pt x="200" y="1313"/>
                    </a:lnTo>
                    <a:lnTo>
                      <a:pt x="199" y="1305"/>
                    </a:lnTo>
                    <a:lnTo>
                      <a:pt x="196" y="1297"/>
                    </a:lnTo>
                    <a:lnTo>
                      <a:pt x="195" y="1291"/>
                    </a:lnTo>
                    <a:lnTo>
                      <a:pt x="193" y="1283"/>
                    </a:lnTo>
                    <a:lnTo>
                      <a:pt x="191" y="1276"/>
                    </a:lnTo>
                    <a:lnTo>
                      <a:pt x="188" y="1269"/>
                    </a:lnTo>
                    <a:lnTo>
                      <a:pt x="186" y="1266"/>
                    </a:lnTo>
                    <a:lnTo>
                      <a:pt x="182" y="1257"/>
                    </a:lnTo>
                    <a:lnTo>
                      <a:pt x="177" y="1252"/>
                    </a:lnTo>
                    <a:lnTo>
                      <a:pt x="176" y="1255"/>
                    </a:lnTo>
                    <a:lnTo>
                      <a:pt x="175" y="1262"/>
                    </a:lnTo>
                    <a:lnTo>
                      <a:pt x="175" y="1268"/>
                    </a:lnTo>
                    <a:lnTo>
                      <a:pt x="176" y="1276"/>
                    </a:lnTo>
                    <a:lnTo>
                      <a:pt x="176" y="1282"/>
                    </a:lnTo>
                    <a:lnTo>
                      <a:pt x="177" y="1290"/>
                    </a:lnTo>
                    <a:lnTo>
                      <a:pt x="179" y="1296"/>
                    </a:lnTo>
                    <a:lnTo>
                      <a:pt x="181" y="1305"/>
                    </a:lnTo>
                    <a:lnTo>
                      <a:pt x="182" y="1311"/>
                    </a:lnTo>
                    <a:lnTo>
                      <a:pt x="185" y="1319"/>
                    </a:lnTo>
                    <a:lnTo>
                      <a:pt x="185" y="1327"/>
                    </a:lnTo>
                    <a:lnTo>
                      <a:pt x="188" y="1334"/>
                    </a:lnTo>
                    <a:lnTo>
                      <a:pt x="189" y="1341"/>
                    </a:lnTo>
                    <a:lnTo>
                      <a:pt x="190" y="1348"/>
                    </a:lnTo>
                    <a:lnTo>
                      <a:pt x="191" y="1355"/>
                    </a:lnTo>
                    <a:lnTo>
                      <a:pt x="193" y="1362"/>
                    </a:lnTo>
                    <a:lnTo>
                      <a:pt x="193" y="1370"/>
                    </a:lnTo>
                    <a:lnTo>
                      <a:pt x="193" y="1380"/>
                    </a:lnTo>
                    <a:lnTo>
                      <a:pt x="193" y="1389"/>
                    </a:lnTo>
                    <a:lnTo>
                      <a:pt x="193" y="1399"/>
                    </a:lnTo>
                    <a:lnTo>
                      <a:pt x="193" y="1408"/>
                    </a:lnTo>
                    <a:lnTo>
                      <a:pt x="193" y="1416"/>
                    </a:lnTo>
                    <a:lnTo>
                      <a:pt x="193" y="1425"/>
                    </a:lnTo>
                    <a:lnTo>
                      <a:pt x="193" y="1435"/>
                    </a:lnTo>
                    <a:lnTo>
                      <a:pt x="193" y="1443"/>
                    </a:lnTo>
                    <a:lnTo>
                      <a:pt x="193" y="1452"/>
                    </a:lnTo>
                    <a:lnTo>
                      <a:pt x="193" y="1459"/>
                    </a:lnTo>
                    <a:lnTo>
                      <a:pt x="193" y="1468"/>
                    </a:lnTo>
                    <a:lnTo>
                      <a:pt x="193" y="1476"/>
                    </a:lnTo>
                    <a:lnTo>
                      <a:pt x="194" y="1485"/>
                    </a:lnTo>
                    <a:lnTo>
                      <a:pt x="194" y="1492"/>
                    </a:lnTo>
                    <a:lnTo>
                      <a:pt x="195" y="1501"/>
                    </a:lnTo>
                    <a:lnTo>
                      <a:pt x="195" y="1508"/>
                    </a:lnTo>
                    <a:lnTo>
                      <a:pt x="195" y="1515"/>
                    </a:lnTo>
                    <a:lnTo>
                      <a:pt x="195" y="1523"/>
                    </a:lnTo>
                    <a:lnTo>
                      <a:pt x="196" y="1531"/>
                    </a:lnTo>
                    <a:lnTo>
                      <a:pt x="196" y="1537"/>
                    </a:lnTo>
                    <a:lnTo>
                      <a:pt x="198" y="1545"/>
                    </a:lnTo>
                    <a:lnTo>
                      <a:pt x="199" y="1551"/>
                    </a:lnTo>
                    <a:lnTo>
                      <a:pt x="200" y="1559"/>
                    </a:lnTo>
                    <a:lnTo>
                      <a:pt x="200" y="1564"/>
                    </a:lnTo>
                    <a:lnTo>
                      <a:pt x="203" y="1571"/>
                    </a:lnTo>
                    <a:lnTo>
                      <a:pt x="204" y="1578"/>
                    </a:lnTo>
                    <a:lnTo>
                      <a:pt x="207" y="1584"/>
                    </a:lnTo>
                    <a:lnTo>
                      <a:pt x="208" y="1589"/>
                    </a:lnTo>
                    <a:lnTo>
                      <a:pt x="209" y="1596"/>
                    </a:lnTo>
                    <a:lnTo>
                      <a:pt x="211" y="1603"/>
                    </a:lnTo>
                    <a:lnTo>
                      <a:pt x="214" y="1610"/>
                    </a:lnTo>
                    <a:lnTo>
                      <a:pt x="217" y="1618"/>
                    </a:lnTo>
                    <a:lnTo>
                      <a:pt x="221" y="1627"/>
                    </a:lnTo>
                    <a:lnTo>
                      <a:pt x="225" y="1638"/>
                    </a:lnTo>
                    <a:lnTo>
                      <a:pt x="231" y="1648"/>
                    </a:lnTo>
                    <a:lnTo>
                      <a:pt x="238" y="1657"/>
                    </a:lnTo>
                    <a:lnTo>
                      <a:pt x="245" y="1666"/>
                    </a:lnTo>
                    <a:lnTo>
                      <a:pt x="252" y="1673"/>
                    </a:lnTo>
                    <a:lnTo>
                      <a:pt x="262" y="1683"/>
                    </a:lnTo>
                    <a:lnTo>
                      <a:pt x="270" y="1691"/>
                    </a:lnTo>
                    <a:lnTo>
                      <a:pt x="281" y="1700"/>
                    </a:lnTo>
                    <a:lnTo>
                      <a:pt x="286" y="1704"/>
                    </a:lnTo>
                    <a:lnTo>
                      <a:pt x="291" y="1708"/>
                    </a:lnTo>
                    <a:lnTo>
                      <a:pt x="298" y="1712"/>
                    </a:lnTo>
                    <a:lnTo>
                      <a:pt x="304" y="1718"/>
                    </a:lnTo>
                    <a:lnTo>
                      <a:pt x="311" y="1720"/>
                    </a:lnTo>
                    <a:lnTo>
                      <a:pt x="317" y="1726"/>
                    </a:lnTo>
                    <a:lnTo>
                      <a:pt x="325" y="1729"/>
                    </a:lnTo>
                    <a:lnTo>
                      <a:pt x="332" y="1734"/>
                    </a:lnTo>
                    <a:lnTo>
                      <a:pt x="340" y="1738"/>
                    </a:lnTo>
                    <a:lnTo>
                      <a:pt x="349" y="1743"/>
                    </a:lnTo>
                    <a:lnTo>
                      <a:pt x="358" y="1747"/>
                    </a:lnTo>
                    <a:lnTo>
                      <a:pt x="368" y="1752"/>
                    </a:lnTo>
                    <a:lnTo>
                      <a:pt x="377" y="1756"/>
                    </a:lnTo>
                    <a:lnTo>
                      <a:pt x="386" y="1761"/>
                    </a:lnTo>
                    <a:lnTo>
                      <a:pt x="396" y="1766"/>
                    </a:lnTo>
                    <a:lnTo>
                      <a:pt x="407" y="1773"/>
                    </a:lnTo>
                    <a:lnTo>
                      <a:pt x="395" y="1770"/>
                    </a:lnTo>
                    <a:lnTo>
                      <a:pt x="385" y="1769"/>
                    </a:lnTo>
                    <a:lnTo>
                      <a:pt x="375" y="1766"/>
                    </a:lnTo>
                    <a:lnTo>
                      <a:pt x="364" y="1766"/>
                    </a:lnTo>
                    <a:lnTo>
                      <a:pt x="355" y="1764"/>
                    </a:lnTo>
                    <a:lnTo>
                      <a:pt x="346" y="1761"/>
                    </a:lnTo>
                    <a:lnTo>
                      <a:pt x="338" y="1759"/>
                    </a:lnTo>
                    <a:lnTo>
                      <a:pt x="330" y="1757"/>
                    </a:lnTo>
                    <a:lnTo>
                      <a:pt x="320" y="1752"/>
                    </a:lnTo>
                    <a:lnTo>
                      <a:pt x="312" y="1750"/>
                    </a:lnTo>
                    <a:lnTo>
                      <a:pt x="303" y="1745"/>
                    </a:lnTo>
                    <a:lnTo>
                      <a:pt x="296" y="1742"/>
                    </a:lnTo>
                    <a:lnTo>
                      <a:pt x="289" y="1737"/>
                    </a:lnTo>
                    <a:lnTo>
                      <a:pt x="282" y="1733"/>
                    </a:lnTo>
                    <a:lnTo>
                      <a:pt x="276" y="1728"/>
                    </a:lnTo>
                    <a:lnTo>
                      <a:pt x="270" y="1724"/>
                    </a:lnTo>
                    <a:lnTo>
                      <a:pt x="263" y="1718"/>
                    </a:lnTo>
                    <a:lnTo>
                      <a:pt x="257" y="1712"/>
                    </a:lnTo>
                    <a:lnTo>
                      <a:pt x="250" y="1706"/>
                    </a:lnTo>
                    <a:lnTo>
                      <a:pt x="245" y="1701"/>
                    </a:lnTo>
                    <a:lnTo>
                      <a:pt x="239" y="1695"/>
                    </a:lnTo>
                    <a:lnTo>
                      <a:pt x="234" y="1689"/>
                    </a:lnTo>
                    <a:lnTo>
                      <a:pt x="229" y="1682"/>
                    </a:lnTo>
                    <a:lnTo>
                      <a:pt x="225" y="1677"/>
                    </a:lnTo>
                    <a:lnTo>
                      <a:pt x="221" y="1671"/>
                    </a:lnTo>
                    <a:lnTo>
                      <a:pt x="216" y="1664"/>
                    </a:lnTo>
                    <a:lnTo>
                      <a:pt x="213" y="1658"/>
                    </a:lnTo>
                    <a:lnTo>
                      <a:pt x="209" y="1650"/>
                    </a:lnTo>
                    <a:lnTo>
                      <a:pt x="205" y="1643"/>
                    </a:lnTo>
                    <a:lnTo>
                      <a:pt x="202" y="1636"/>
                    </a:lnTo>
                    <a:lnTo>
                      <a:pt x="200" y="1630"/>
                    </a:lnTo>
                    <a:lnTo>
                      <a:pt x="198" y="1624"/>
                    </a:lnTo>
                    <a:lnTo>
                      <a:pt x="194" y="1615"/>
                    </a:lnTo>
                    <a:lnTo>
                      <a:pt x="191" y="1607"/>
                    </a:lnTo>
                    <a:lnTo>
                      <a:pt x="189" y="1599"/>
                    </a:lnTo>
                    <a:lnTo>
                      <a:pt x="188" y="1592"/>
                    </a:lnTo>
                    <a:lnTo>
                      <a:pt x="185" y="1583"/>
                    </a:lnTo>
                    <a:lnTo>
                      <a:pt x="184" y="1575"/>
                    </a:lnTo>
                    <a:lnTo>
                      <a:pt x="181" y="1568"/>
                    </a:lnTo>
                    <a:lnTo>
                      <a:pt x="181" y="1560"/>
                    </a:lnTo>
                    <a:lnTo>
                      <a:pt x="179" y="1551"/>
                    </a:lnTo>
                    <a:lnTo>
                      <a:pt x="177" y="1543"/>
                    </a:lnTo>
                    <a:lnTo>
                      <a:pt x="176" y="1534"/>
                    </a:lnTo>
                    <a:lnTo>
                      <a:pt x="176" y="1527"/>
                    </a:lnTo>
                    <a:lnTo>
                      <a:pt x="175" y="1518"/>
                    </a:lnTo>
                    <a:lnTo>
                      <a:pt x="175" y="1510"/>
                    </a:lnTo>
                    <a:lnTo>
                      <a:pt x="175" y="1503"/>
                    </a:lnTo>
                    <a:lnTo>
                      <a:pt x="175" y="1494"/>
                    </a:lnTo>
                    <a:lnTo>
                      <a:pt x="173" y="1485"/>
                    </a:lnTo>
                    <a:lnTo>
                      <a:pt x="172" y="1477"/>
                    </a:lnTo>
                    <a:lnTo>
                      <a:pt x="171" y="1468"/>
                    </a:lnTo>
                    <a:lnTo>
                      <a:pt x="171" y="1461"/>
                    </a:lnTo>
                    <a:lnTo>
                      <a:pt x="170" y="1450"/>
                    </a:lnTo>
                    <a:lnTo>
                      <a:pt x="170" y="1443"/>
                    </a:lnTo>
                    <a:lnTo>
                      <a:pt x="170" y="1434"/>
                    </a:lnTo>
                    <a:lnTo>
                      <a:pt x="170" y="1426"/>
                    </a:lnTo>
                    <a:lnTo>
                      <a:pt x="170" y="1417"/>
                    </a:lnTo>
                    <a:lnTo>
                      <a:pt x="170" y="1410"/>
                    </a:lnTo>
                    <a:lnTo>
                      <a:pt x="168" y="1401"/>
                    </a:lnTo>
                    <a:lnTo>
                      <a:pt x="168" y="1393"/>
                    </a:lnTo>
                    <a:lnTo>
                      <a:pt x="167" y="1385"/>
                    </a:lnTo>
                    <a:lnTo>
                      <a:pt x="166" y="1378"/>
                    </a:lnTo>
                    <a:lnTo>
                      <a:pt x="164" y="1369"/>
                    </a:lnTo>
                    <a:lnTo>
                      <a:pt x="164" y="1362"/>
                    </a:lnTo>
                    <a:lnTo>
                      <a:pt x="158" y="1362"/>
                    </a:lnTo>
                    <a:lnTo>
                      <a:pt x="152" y="1362"/>
                    </a:lnTo>
                    <a:lnTo>
                      <a:pt x="150" y="1368"/>
                    </a:lnTo>
                    <a:lnTo>
                      <a:pt x="149" y="1375"/>
                    </a:lnTo>
                    <a:lnTo>
                      <a:pt x="149" y="1382"/>
                    </a:lnTo>
                    <a:lnTo>
                      <a:pt x="149" y="1392"/>
                    </a:lnTo>
                    <a:lnTo>
                      <a:pt x="149" y="1399"/>
                    </a:lnTo>
                    <a:lnTo>
                      <a:pt x="149" y="1408"/>
                    </a:lnTo>
                    <a:lnTo>
                      <a:pt x="149" y="1418"/>
                    </a:lnTo>
                    <a:lnTo>
                      <a:pt x="149" y="1430"/>
                    </a:lnTo>
                    <a:lnTo>
                      <a:pt x="149" y="1440"/>
                    </a:lnTo>
                    <a:lnTo>
                      <a:pt x="149" y="1450"/>
                    </a:lnTo>
                    <a:lnTo>
                      <a:pt x="150" y="1462"/>
                    </a:lnTo>
                    <a:lnTo>
                      <a:pt x="152" y="1473"/>
                    </a:lnTo>
                    <a:lnTo>
                      <a:pt x="152" y="1478"/>
                    </a:lnTo>
                    <a:lnTo>
                      <a:pt x="152" y="1485"/>
                    </a:lnTo>
                    <a:lnTo>
                      <a:pt x="152" y="1491"/>
                    </a:lnTo>
                    <a:lnTo>
                      <a:pt x="153" y="1497"/>
                    </a:lnTo>
                    <a:lnTo>
                      <a:pt x="153" y="1503"/>
                    </a:lnTo>
                    <a:lnTo>
                      <a:pt x="154" y="1509"/>
                    </a:lnTo>
                    <a:lnTo>
                      <a:pt x="154" y="1515"/>
                    </a:lnTo>
                    <a:lnTo>
                      <a:pt x="155" y="1522"/>
                    </a:lnTo>
                    <a:lnTo>
                      <a:pt x="155" y="1533"/>
                    </a:lnTo>
                    <a:lnTo>
                      <a:pt x="158" y="1545"/>
                    </a:lnTo>
                    <a:lnTo>
                      <a:pt x="158" y="1556"/>
                    </a:lnTo>
                    <a:lnTo>
                      <a:pt x="161" y="1568"/>
                    </a:lnTo>
                    <a:lnTo>
                      <a:pt x="162" y="1579"/>
                    </a:lnTo>
                    <a:lnTo>
                      <a:pt x="163" y="1589"/>
                    </a:lnTo>
                    <a:lnTo>
                      <a:pt x="164" y="1601"/>
                    </a:lnTo>
                    <a:lnTo>
                      <a:pt x="168" y="1611"/>
                    </a:lnTo>
                    <a:lnTo>
                      <a:pt x="170" y="1620"/>
                    </a:lnTo>
                    <a:lnTo>
                      <a:pt x="171" y="1630"/>
                    </a:lnTo>
                    <a:lnTo>
                      <a:pt x="173" y="1639"/>
                    </a:lnTo>
                    <a:lnTo>
                      <a:pt x="176" y="1649"/>
                    </a:lnTo>
                    <a:lnTo>
                      <a:pt x="177" y="1657"/>
                    </a:lnTo>
                    <a:lnTo>
                      <a:pt x="180" y="1666"/>
                    </a:lnTo>
                    <a:lnTo>
                      <a:pt x="184" y="1672"/>
                    </a:lnTo>
                    <a:lnTo>
                      <a:pt x="186" y="1678"/>
                    </a:lnTo>
                    <a:lnTo>
                      <a:pt x="190" y="1687"/>
                    </a:lnTo>
                    <a:lnTo>
                      <a:pt x="196" y="1696"/>
                    </a:lnTo>
                    <a:lnTo>
                      <a:pt x="202" y="1704"/>
                    </a:lnTo>
                    <a:lnTo>
                      <a:pt x="209" y="1714"/>
                    </a:lnTo>
                    <a:lnTo>
                      <a:pt x="216" y="1723"/>
                    </a:lnTo>
                    <a:lnTo>
                      <a:pt x="225" y="1732"/>
                    </a:lnTo>
                    <a:lnTo>
                      <a:pt x="234" y="1741"/>
                    </a:lnTo>
                    <a:lnTo>
                      <a:pt x="244" y="1750"/>
                    </a:lnTo>
                    <a:lnTo>
                      <a:pt x="253" y="1756"/>
                    </a:lnTo>
                    <a:lnTo>
                      <a:pt x="262" y="1764"/>
                    </a:lnTo>
                    <a:lnTo>
                      <a:pt x="273" y="1770"/>
                    </a:lnTo>
                    <a:lnTo>
                      <a:pt x="285" y="1776"/>
                    </a:lnTo>
                    <a:lnTo>
                      <a:pt x="294" y="1782"/>
                    </a:lnTo>
                    <a:lnTo>
                      <a:pt x="307" y="1789"/>
                    </a:lnTo>
                    <a:lnTo>
                      <a:pt x="317" y="1793"/>
                    </a:lnTo>
                    <a:lnTo>
                      <a:pt x="330" y="1798"/>
                    </a:lnTo>
                    <a:lnTo>
                      <a:pt x="335" y="1799"/>
                    </a:lnTo>
                    <a:lnTo>
                      <a:pt x="341" y="1802"/>
                    </a:lnTo>
                    <a:lnTo>
                      <a:pt x="348" y="1803"/>
                    </a:lnTo>
                    <a:lnTo>
                      <a:pt x="354" y="1806"/>
                    </a:lnTo>
                    <a:lnTo>
                      <a:pt x="361" y="1806"/>
                    </a:lnTo>
                    <a:lnTo>
                      <a:pt x="367" y="1808"/>
                    </a:lnTo>
                    <a:lnTo>
                      <a:pt x="373" y="1810"/>
                    </a:lnTo>
                    <a:lnTo>
                      <a:pt x="380" y="1812"/>
                    </a:lnTo>
                    <a:lnTo>
                      <a:pt x="386" y="1812"/>
                    </a:lnTo>
                    <a:lnTo>
                      <a:pt x="394" y="1813"/>
                    </a:lnTo>
                    <a:lnTo>
                      <a:pt x="400" y="1813"/>
                    </a:lnTo>
                    <a:lnTo>
                      <a:pt x="407" y="1815"/>
                    </a:lnTo>
                    <a:lnTo>
                      <a:pt x="413" y="1815"/>
                    </a:lnTo>
                    <a:lnTo>
                      <a:pt x="420" y="1816"/>
                    </a:lnTo>
                    <a:lnTo>
                      <a:pt x="426" y="1817"/>
                    </a:lnTo>
                    <a:lnTo>
                      <a:pt x="434" y="1819"/>
                    </a:lnTo>
                    <a:lnTo>
                      <a:pt x="440" y="1819"/>
                    </a:lnTo>
                    <a:lnTo>
                      <a:pt x="448" y="1819"/>
                    </a:lnTo>
                    <a:lnTo>
                      <a:pt x="454" y="1819"/>
                    </a:lnTo>
                    <a:lnTo>
                      <a:pt x="461" y="1819"/>
                    </a:lnTo>
                    <a:lnTo>
                      <a:pt x="467" y="1819"/>
                    </a:lnTo>
                    <a:lnTo>
                      <a:pt x="475" y="1819"/>
                    </a:lnTo>
                    <a:lnTo>
                      <a:pt x="481" y="1819"/>
                    </a:lnTo>
                    <a:lnTo>
                      <a:pt x="489" y="1819"/>
                    </a:lnTo>
                    <a:lnTo>
                      <a:pt x="495" y="1817"/>
                    </a:lnTo>
                    <a:lnTo>
                      <a:pt x="503" y="1817"/>
                    </a:lnTo>
                    <a:lnTo>
                      <a:pt x="509" y="1816"/>
                    </a:lnTo>
                    <a:lnTo>
                      <a:pt x="516" y="1816"/>
                    </a:lnTo>
                    <a:lnTo>
                      <a:pt x="522" y="1815"/>
                    </a:lnTo>
                    <a:lnTo>
                      <a:pt x="530" y="1815"/>
                    </a:lnTo>
                    <a:lnTo>
                      <a:pt x="536" y="1813"/>
                    </a:lnTo>
                    <a:lnTo>
                      <a:pt x="544" y="1813"/>
                    </a:lnTo>
                    <a:lnTo>
                      <a:pt x="550" y="1812"/>
                    </a:lnTo>
                    <a:lnTo>
                      <a:pt x="557" y="1811"/>
                    </a:lnTo>
                    <a:lnTo>
                      <a:pt x="563" y="1810"/>
                    </a:lnTo>
                    <a:lnTo>
                      <a:pt x="570" y="1808"/>
                    </a:lnTo>
                    <a:lnTo>
                      <a:pt x="575" y="1806"/>
                    </a:lnTo>
                    <a:lnTo>
                      <a:pt x="581" y="1806"/>
                    </a:lnTo>
                    <a:lnTo>
                      <a:pt x="589" y="1803"/>
                    </a:lnTo>
                    <a:lnTo>
                      <a:pt x="595" y="1802"/>
                    </a:lnTo>
                    <a:lnTo>
                      <a:pt x="600" y="1799"/>
                    </a:lnTo>
                    <a:lnTo>
                      <a:pt x="607" y="1798"/>
                    </a:lnTo>
                    <a:lnTo>
                      <a:pt x="612" y="1796"/>
                    </a:lnTo>
                    <a:lnTo>
                      <a:pt x="620" y="1794"/>
                    </a:lnTo>
                    <a:lnTo>
                      <a:pt x="625" y="1792"/>
                    </a:lnTo>
                    <a:lnTo>
                      <a:pt x="631" y="1790"/>
                    </a:lnTo>
                    <a:lnTo>
                      <a:pt x="636" y="1788"/>
                    </a:lnTo>
                    <a:lnTo>
                      <a:pt x="643" y="1787"/>
                    </a:lnTo>
                    <a:lnTo>
                      <a:pt x="654" y="1782"/>
                    </a:lnTo>
                    <a:lnTo>
                      <a:pt x="666" y="1775"/>
                    </a:lnTo>
                    <a:lnTo>
                      <a:pt x="675" y="1770"/>
                    </a:lnTo>
                    <a:lnTo>
                      <a:pt x="686" y="1766"/>
                    </a:lnTo>
                    <a:lnTo>
                      <a:pt x="695" y="1760"/>
                    </a:lnTo>
                    <a:lnTo>
                      <a:pt x="704" y="1755"/>
                    </a:lnTo>
                    <a:lnTo>
                      <a:pt x="713" y="1748"/>
                    </a:lnTo>
                    <a:lnTo>
                      <a:pt x="722" y="1743"/>
                    </a:lnTo>
                    <a:lnTo>
                      <a:pt x="730" y="1734"/>
                    </a:lnTo>
                    <a:lnTo>
                      <a:pt x="739" y="1727"/>
                    </a:lnTo>
                    <a:lnTo>
                      <a:pt x="745" y="1718"/>
                    </a:lnTo>
                    <a:lnTo>
                      <a:pt x="752" y="1709"/>
                    </a:lnTo>
                    <a:lnTo>
                      <a:pt x="758" y="1699"/>
                    </a:lnTo>
                    <a:lnTo>
                      <a:pt x="763" y="1689"/>
                    </a:lnTo>
                    <a:lnTo>
                      <a:pt x="767" y="1680"/>
                    </a:lnTo>
                    <a:lnTo>
                      <a:pt x="773" y="1669"/>
                    </a:lnTo>
                    <a:lnTo>
                      <a:pt x="776" y="1658"/>
                    </a:lnTo>
                    <a:lnTo>
                      <a:pt x="780" y="1647"/>
                    </a:lnTo>
                    <a:lnTo>
                      <a:pt x="782" y="1635"/>
                    </a:lnTo>
                    <a:lnTo>
                      <a:pt x="785" y="1625"/>
                    </a:lnTo>
                    <a:lnTo>
                      <a:pt x="785" y="1618"/>
                    </a:lnTo>
                    <a:lnTo>
                      <a:pt x="786" y="1612"/>
                    </a:lnTo>
                    <a:lnTo>
                      <a:pt x="788" y="1606"/>
                    </a:lnTo>
                    <a:lnTo>
                      <a:pt x="789" y="1601"/>
                    </a:lnTo>
                    <a:lnTo>
                      <a:pt x="790" y="1588"/>
                    </a:lnTo>
                    <a:lnTo>
                      <a:pt x="791" y="1578"/>
                    </a:lnTo>
                    <a:lnTo>
                      <a:pt x="791" y="1571"/>
                    </a:lnTo>
                    <a:lnTo>
                      <a:pt x="791" y="1564"/>
                    </a:lnTo>
                    <a:lnTo>
                      <a:pt x="791" y="1557"/>
                    </a:lnTo>
                    <a:lnTo>
                      <a:pt x="793" y="1552"/>
                    </a:lnTo>
                    <a:lnTo>
                      <a:pt x="793" y="1546"/>
                    </a:lnTo>
                    <a:lnTo>
                      <a:pt x="793" y="1541"/>
                    </a:lnTo>
                    <a:lnTo>
                      <a:pt x="793" y="1533"/>
                    </a:lnTo>
                    <a:lnTo>
                      <a:pt x="794" y="1528"/>
                    </a:lnTo>
                    <a:lnTo>
                      <a:pt x="794" y="1522"/>
                    </a:lnTo>
                    <a:lnTo>
                      <a:pt x="794" y="1515"/>
                    </a:lnTo>
                    <a:lnTo>
                      <a:pt x="794" y="1509"/>
                    </a:lnTo>
                    <a:lnTo>
                      <a:pt x="795" y="1503"/>
                    </a:lnTo>
                    <a:lnTo>
                      <a:pt x="797" y="1491"/>
                    </a:lnTo>
                    <a:lnTo>
                      <a:pt x="798" y="1480"/>
                    </a:lnTo>
                    <a:lnTo>
                      <a:pt x="798" y="1468"/>
                    </a:lnTo>
                    <a:lnTo>
                      <a:pt x="798" y="1457"/>
                    </a:lnTo>
                    <a:lnTo>
                      <a:pt x="799" y="1445"/>
                    </a:lnTo>
                    <a:lnTo>
                      <a:pt x="802" y="1435"/>
                    </a:lnTo>
                    <a:lnTo>
                      <a:pt x="803" y="1424"/>
                    </a:lnTo>
                    <a:lnTo>
                      <a:pt x="805" y="1413"/>
                    </a:lnTo>
                    <a:lnTo>
                      <a:pt x="808" y="1403"/>
                    </a:lnTo>
                    <a:lnTo>
                      <a:pt x="812" y="1393"/>
                    </a:lnTo>
                    <a:lnTo>
                      <a:pt x="814" y="1382"/>
                    </a:lnTo>
                    <a:lnTo>
                      <a:pt x="818" y="1370"/>
                    </a:lnTo>
                    <a:lnTo>
                      <a:pt x="821" y="1361"/>
                    </a:lnTo>
                    <a:lnTo>
                      <a:pt x="825" y="1351"/>
                    </a:lnTo>
                    <a:lnTo>
                      <a:pt x="829" y="1339"/>
                    </a:lnTo>
                    <a:lnTo>
                      <a:pt x="832" y="1331"/>
                    </a:lnTo>
                    <a:lnTo>
                      <a:pt x="836" y="1320"/>
                    </a:lnTo>
                    <a:lnTo>
                      <a:pt x="841" y="1311"/>
                    </a:lnTo>
                    <a:lnTo>
                      <a:pt x="845" y="1301"/>
                    </a:lnTo>
                    <a:lnTo>
                      <a:pt x="849" y="1292"/>
                    </a:lnTo>
                    <a:lnTo>
                      <a:pt x="853" y="1283"/>
                    </a:lnTo>
                    <a:lnTo>
                      <a:pt x="859" y="1275"/>
                    </a:lnTo>
                    <a:lnTo>
                      <a:pt x="863" y="1266"/>
                    </a:lnTo>
                    <a:lnTo>
                      <a:pt x="868" y="1258"/>
                    </a:lnTo>
                    <a:lnTo>
                      <a:pt x="873" y="1249"/>
                    </a:lnTo>
                    <a:lnTo>
                      <a:pt x="879" y="1241"/>
                    </a:lnTo>
                    <a:lnTo>
                      <a:pt x="884" y="1231"/>
                    </a:lnTo>
                    <a:lnTo>
                      <a:pt x="889" y="1224"/>
                    </a:lnTo>
                    <a:lnTo>
                      <a:pt x="893" y="1215"/>
                    </a:lnTo>
                    <a:lnTo>
                      <a:pt x="899" y="1207"/>
                    </a:lnTo>
                    <a:lnTo>
                      <a:pt x="903" y="1198"/>
                    </a:lnTo>
                    <a:lnTo>
                      <a:pt x="908" y="1192"/>
                    </a:lnTo>
                    <a:lnTo>
                      <a:pt x="914" y="1183"/>
                    </a:lnTo>
                    <a:lnTo>
                      <a:pt x="921" y="1176"/>
                    </a:lnTo>
                    <a:lnTo>
                      <a:pt x="925" y="1169"/>
                    </a:lnTo>
                    <a:lnTo>
                      <a:pt x="930" y="1161"/>
                    </a:lnTo>
                    <a:lnTo>
                      <a:pt x="936" y="1153"/>
                    </a:lnTo>
                    <a:lnTo>
                      <a:pt x="943" y="1147"/>
                    </a:lnTo>
                    <a:lnTo>
                      <a:pt x="948" y="1139"/>
                    </a:lnTo>
                    <a:lnTo>
                      <a:pt x="954" y="1132"/>
                    </a:lnTo>
                    <a:lnTo>
                      <a:pt x="961" y="1125"/>
                    </a:lnTo>
                    <a:lnTo>
                      <a:pt x="968" y="1119"/>
                    </a:lnTo>
                    <a:lnTo>
                      <a:pt x="975" y="1109"/>
                    </a:lnTo>
                    <a:lnTo>
                      <a:pt x="984" y="1099"/>
                    </a:lnTo>
                    <a:lnTo>
                      <a:pt x="991" y="1090"/>
                    </a:lnTo>
                    <a:lnTo>
                      <a:pt x="999" y="1081"/>
                    </a:lnTo>
                    <a:lnTo>
                      <a:pt x="1007" y="1069"/>
                    </a:lnTo>
                    <a:lnTo>
                      <a:pt x="1016" y="1059"/>
                    </a:lnTo>
                    <a:lnTo>
                      <a:pt x="1023" y="1050"/>
                    </a:lnTo>
                    <a:lnTo>
                      <a:pt x="1031" y="1040"/>
                    </a:lnTo>
                    <a:lnTo>
                      <a:pt x="1039" y="1027"/>
                    </a:lnTo>
                    <a:lnTo>
                      <a:pt x="1047" y="1017"/>
                    </a:lnTo>
                    <a:lnTo>
                      <a:pt x="1054" y="1006"/>
                    </a:lnTo>
                    <a:lnTo>
                      <a:pt x="1062" y="995"/>
                    </a:lnTo>
                    <a:lnTo>
                      <a:pt x="1066" y="988"/>
                    </a:lnTo>
                    <a:lnTo>
                      <a:pt x="1070" y="981"/>
                    </a:lnTo>
                    <a:lnTo>
                      <a:pt x="1072" y="975"/>
                    </a:lnTo>
                    <a:lnTo>
                      <a:pt x="1077" y="970"/>
                    </a:lnTo>
                    <a:lnTo>
                      <a:pt x="1080" y="964"/>
                    </a:lnTo>
                    <a:lnTo>
                      <a:pt x="1084" y="957"/>
                    </a:lnTo>
                    <a:lnTo>
                      <a:pt x="1086" y="950"/>
                    </a:lnTo>
                    <a:lnTo>
                      <a:pt x="1091" y="943"/>
                    </a:lnTo>
                    <a:lnTo>
                      <a:pt x="1093" y="936"/>
                    </a:lnTo>
                    <a:lnTo>
                      <a:pt x="1097" y="928"/>
                    </a:lnTo>
                    <a:lnTo>
                      <a:pt x="1100" y="920"/>
                    </a:lnTo>
                    <a:lnTo>
                      <a:pt x="1103" y="914"/>
                    </a:lnTo>
                    <a:lnTo>
                      <a:pt x="1106" y="905"/>
                    </a:lnTo>
                    <a:lnTo>
                      <a:pt x="1108" y="897"/>
                    </a:lnTo>
                    <a:lnTo>
                      <a:pt x="1112" y="890"/>
                    </a:lnTo>
                    <a:lnTo>
                      <a:pt x="1116" y="882"/>
                    </a:lnTo>
                    <a:lnTo>
                      <a:pt x="1117" y="873"/>
                    </a:lnTo>
                    <a:lnTo>
                      <a:pt x="1120" y="864"/>
                    </a:lnTo>
                    <a:lnTo>
                      <a:pt x="1122" y="857"/>
                    </a:lnTo>
                    <a:lnTo>
                      <a:pt x="1125" y="848"/>
                    </a:lnTo>
                    <a:lnTo>
                      <a:pt x="1127" y="839"/>
                    </a:lnTo>
                    <a:lnTo>
                      <a:pt x="1131" y="830"/>
                    </a:lnTo>
                    <a:lnTo>
                      <a:pt x="1132" y="821"/>
                    </a:lnTo>
                    <a:lnTo>
                      <a:pt x="1136" y="812"/>
                    </a:lnTo>
                    <a:lnTo>
                      <a:pt x="1138" y="802"/>
                    </a:lnTo>
                    <a:lnTo>
                      <a:pt x="1139" y="792"/>
                    </a:lnTo>
                    <a:lnTo>
                      <a:pt x="1141" y="781"/>
                    </a:lnTo>
                    <a:lnTo>
                      <a:pt x="1144" y="771"/>
                    </a:lnTo>
                    <a:lnTo>
                      <a:pt x="1145" y="761"/>
                    </a:lnTo>
                    <a:lnTo>
                      <a:pt x="1148" y="750"/>
                    </a:lnTo>
                    <a:lnTo>
                      <a:pt x="1148" y="739"/>
                    </a:lnTo>
                    <a:lnTo>
                      <a:pt x="1150" y="728"/>
                    </a:lnTo>
                    <a:lnTo>
                      <a:pt x="1152" y="716"/>
                    </a:lnTo>
                    <a:lnTo>
                      <a:pt x="1153" y="704"/>
                    </a:lnTo>
                    <a:lnTo>
                      <a:pt x="1154" y="692"/>
                    </a:lnTo>
                    <a:lnTo>
                      <a:pt x="1156" y="681"/>
                    </a:lnTo>
                    <a:lnTo>
                      <a:pt x="1156" y="668"/>
                    </a:lnTo>
                    <a:lnTo>
                      <a:pt x="1157" y="655"/>
                    </a:lnTo>
                    <a:lnTo>
                      <a:pt x="1158" y="643"/>
                    </a:lnTo>
                    <a:lnTo>
                      <a:pt x="1159" y="631"/>
                    </a:lnTo>
                    <a:lnTo>
                      <a:pt x="1158" y="622"/>
                    </a:lnTo>
                    <a:lnTo>
                      <a:pt x="1158" y="615"/>
                    </a:lnTo>
                    <a:lnTo>
                      <a:pt x="1158" y="607"/>
                    </a:lnTo>
                    <a:lnTo>
                      <a:pt x="1158" y="599"/>
                    </a:lnTo>
                    <a:lnTo>
                      <a:pt x="1157" y="592"/>
                    </a:lnTo>
                    <a:lnTo>
                      <a:pt x="1157" y="584"/>
                    </a:lnTo>
                    <a:lnTo>
                      <a:pt x="1157" y="576"/>
                    </a:lnTo>
                    <a:lnTo>
                      <a:pt x="1157" y="569"/>
                    </a:lnTo>
                    <a:lnTo>
                      <a:pt x="1156" y="561"/>
                    </a:lnTo>
                    <a:lnTo>
                      <a:pt x="1156" y="553"/>
                    </a:lnTo>
                    <a:lnTo>
                      <a:pt x="1154" y="546"/>
                    </a:lnTo>
                    <a:lnTo>
                      <a:pt x="1154" y="539"/>
                    </a:lnTo>
                    <a:lnTo>
                      <a:pt x="1153" y="532"/>
                    </a:lnTo>
                    <a:lnTo>
                      <a:pt x="1152" y="525"/>
                    </a:lnTo>
                    <a:lnTo>
                      <a:pt x="1150" y="519"/>
                    </a:lnTo>
                    <a:lnTo>
                      <a:pt x="1150" y="513"/>
                    </a:lnTo>
                    <a:lnTo>
                      <a:pt x="1148" y="505"/>
                    </a:lnTo>
                    <a:lnTo>
                      <a:pt x="1148" y="497"/>
                    </a:lnTo>
                    <a:lnTo>
                      <a:pt x="1147" y="490"/>
                    </a:lnTo>
                    <a:lnTo>
                      <a:pt x="1145" y="483"/>
                    </a:lnTo>
                    <a:lnTo>
                      <a:pt x="1143" y="476"/>
                    </a:lnTo>
                    <a:lnTo>
                      <a:pt x="1141" y="469"/>
                    </a:lnTo>
                    <a:lnTo>
                      <a:pt x="1140" y="463"/>
                    </a:lnTo>
                    <a:lnTo>
                      <a:pt x="1139" y="457"/>
                    </a:lnTo>
                    <a:lnTo>
                      <a:pt x="1138" y="450"/>
                    </a:lnTo>
                    <a:lnTo>
                      <a:pt x="1135" y="444"/>
                    </a:lnTo>
                    <a:lnTo>
                      <a:pt x="1132" y="436"/>
                    </a:lnTo>
                    <a:lnTo>
                      <a:pt x="1131" y="430"/>
                    </a:lnTo>
                    <a:lnTo>
                      <a:pt x="1130" y="423"/>
                    </a:lnTo>
                    <a:lnTo>
                      <a:pt x="1127" y="417"/>
                    </a:lnTo>
                    <a:lnTo>
                      <a:pt x="1125" y="411"/>
                    </a:lnTo>
                    <a:lnTo>
                      <a:pt x="1123" y="406"/>
                    </a:lnTo>
                    <a:lnTo>
                      <a:pt x="1121" y="398"/>
                    </a:lnTo>
                    <a:lnTo>
                      <a:pt x="1118" y="392"/>
                    </a:lnTo>
                    <a:lnTo>
                      <a:pt x="1116" y="385"/>
                    </a:lnTo>
                    <a:lnTo>
                      <a:pt x="1113" y="379"/>
                    </a:lnTo>
                    <a:lnTo>
                      <a:pt x="1109" y="372"/>
                    </a:lnTo>
                    <a:lnTo>
                      <a:pt x="1108" y="366"/>
                    </a:lnTo>
                    <a:lnTo>
                      <a:pt x="1106" y="360"/>
                    </a:lnTo>
                    <a:lnTo>
                      <a:pt x="1103" y="355"/>
                    </a:lnTo>
                    <a:lnTo>
                      <a:pt x="1100" y="348"/>
                    </a:lnTo>
                    <a:lnTo>
                      <a:pt x="1098" y="342"/>
                    </a:lnTo>
                    <a:lnTo>
                      <a:pt x="1094" y="336"/>
                    </a:lnTo>
                    <a:lnTo>
                      <a:pt x="1093" y="330"/>
                    </a:lnTo>
                    <a:lnTo>
                      <a:pt x="1085" y="319"/>
                    </a:lnTo>
                    <a:lnTo>
                      <a:pt x="1080" y="309"/>
                    </a:lnTo>
                    <a:lnTo>
                      <a:pt x="1072" y="297"/>
                    </a:lnTo>
                    <a:lnTo>
                      <a:pt x="1066" y="286"/>
                    </a:lnTo>
                    <a:lnTo>
                      <a:pt x="1059" y="274"/>
                    </a:lnTo>
                    <a:lnTo>
                      <a:pt x="1053" y="265"/>
                    </a:lnTo>
                    <a:lnTo>
                      <a:pt x="1045" y="254"/>
                    </a:lnTo>
                    <a:lnTo>
                      <a:pt x="1038" y="244"/>
                    </a:lnTo>
                    <a:lnTo>
                      <a:pt x="1030" y="234"/>
                    </a:lnTo>
                    <a:lnTo>
                      <a:pt x="1023" y="226"/>
                    </a:lnTo>
                    <a:lnTo>
                      <a:pt x="1011" y="212"/>
                    </a:lnTo>
                    <a:lnTo>
                      <a:pt x="999" y="199"/>
                    </a:lnTo>
                    <a:lnTo>
                      <a:pt x="988" y="188"/>
                    </a:lnTo>
                    <a:lnTo>
                      <a:pt x="976" y="176"/>
                    </a:lnTo>
                    <a:lnTo>
                      <a:pt x="963" y="164"/>
                    </a:lnTo>
                    <a:lnTo>
                      <a:pt x="952" y="153"/>
                    </a:lnTo>
                    <a:lnTo>
                      <a:pt x="938" y="143"/>
                    </a:lnTo>
                    <a:lnTo>
                      <a:pt x="926" y="133"/>
                    </a:lnTo>
                    <a:lnTo>
                      <a:pt x="912" y="123"/>
                    </a:lnTo>
                    <a:lnTo>
                      <a:pt x="899" y="113"/>
                    </a:lnTo>
                    <a:lnTo>
                      <a:pt x="884" y="104"/>
                    </a:lnTo>
                    <a:lnTo>
                      <a:pt x="871" y="95"/>
                    </a:lnTo>
                    <a:lnTo>
                      <a:pt x="855" y="87"/>
                    </a:lnTo>
                    <a:lnTo>
                      <a:pt x="841" y="78"/>
                    </a:lnTo>
                    <a:lnTo>
                      <a:pt x="827" y="71"/>
                    </a:lnTo>
                    <a:lnTo>
                      <a:pt x="813" y="64"/>
                    </a:lnTo>
                    <a:lnTo>
                      <a:pt x="798" y="57"/>
                    </a:lnTo>
                    <a:lnTo>
                      <a:pt x="782" y="50"/>
                    </a:lnTo>
                    <a:lnTo>
                      <a:pt x="767" y="44"/>
                    </a:lnTo>
                    <a:lnTo>
                      <a:pt x="752" y="39"/>
                    </a:lnTo>
                    <a:lnTo>
                      <a:pt x="735" y="31"/>
                    </a:lnTo>
                    <a:lnTo>
                      <a:pt x="720" y="27"/>
                    </a:lnTo>
                    <a:lnTo>
                      <a:pt x="703" y="23"/>
                    </a:lnTo>
                    <a:lnTo>
                      <a:pt x="688" y="20"/>
                    </a:lnTo>
                    <a:lnTo>
                      <a:pt x="670" y="16"/>
                    </a:lnTo>
                    <a:lnTo>
                      <a:pt x="653" y="12"/>
                    </a:lnTo>
                    <a:lnTo>
                      <a:pt x="636" y="9"/>
                    </a:lnTo>
                    <a:lnTo>
                      <a:pt x="620" y="7"/>
                    </a:lnTo>
                    <a:lnTo>
                      <a:pt x="604" y="3"/>
                    </a:lnTo>
                    <a:lnTo>
                      <a:pt x="588" y="2"/>
                    </a:lnTo>
                    <a:lnTo>
                      <a:pt x="571" y="0"/>
                    </a:lnTo>
                    <a:lnTo>
                      <a:pt x="554" y="0"/>
                    </a:lnTo>
                    <a:lnTo>
                      <a:pt x="536" y="0"/>
                    </a:lnTo>
                    <a:lnTo>
                      <a:pt x="518" y="0"/>
                    </a:lnTo>
                    <a:lnTo>
                      <a:pt x="503" y="0"/>
                    </a:lnTo>
                    <a:lnTo>
                      <a:pt x="486" y="0"/>
                    </a:lnTo>
                    <a:lnTo>
                      <a:pt x="468" y="0"/>
                    </a:lnTo>
                    <a:lnTo>
                      <a:pt x="450" y="3"/>
                    </a:lnTo>
                    <a:lnTo>
                      <a:pt x="434" y="6"/>
                    </a:lnTo>
                    <a:lnTo>
                      <a:pt x="418" y="9"/>
                    </a:lnTo>
                    <a:lnTo>
                      <a:pt x="400" y="11"/>
                    </a:lnTo>
                    <a:lnTo>
                      <a:pt x="384" y="14"/>
                    </a:lnTo>
                    <a:lnTo>
                      <a:pt x="366" y="18"/>
                    </a:lnTo>
                    <a:lnTo>
                      <a:pt x="349" y="23"/>
                    </a:lnTo>
                    <a:lnTo>
                      <a:pt x="332" y="27"/>
                    </a:lnTo>
                    <a:lnTo>
                      <a:pt x="317" y="32"/>
                    </a:lnTo>
                    <a:lnTo>
                      <a:pt x="300" y="40"/>
                    </a:lnTo>
                    <a:lnTo>
                      <a:pt x="284" y="46"/>
                    </a:lnTo>
                    <a:lnTo>
                      <a:pt x="267" y="53"/>
                    </a:lnTo>
                    <a:lnTo>
                      <a:pt x="250" y="59"/>
                    </a:lnTo>
                    <a:lnTo>
                      <a:pt x="234" y="67"/>
                    </a:lnTo>
                    <a:lnTo>
                      <a:pt x="217" y="76"/>
                    </a:lnTo>
                    <a:lnTo>
                      <a:pt x="200" y="83"/>
                    </a:lnTo>
                    <a:lnTo>
                      <a:pt x="185" y="92"/>
                    </a:lnTo>
                    <a:lnTo>
                      <a:pt x="170" y="101"/>
                    </a:lnTo>
                    <a:lnTo>
                      <a:pt x="154" y="113"/>
                    </a:lnTo>
                    <a:lnTo>
                      <a:pt x="137" y="123"/>
                    </a:lnTo>
                    <a:lnTo>
                      <a:pt x="123" y="134"/>
                    </a:lnTo>
                    <a:lnTo>
                      <a:pt x="108" y="146"/>
                    </a:lnTo>
                    <a:lnTo>
                      <a:pt x="95" y="158"/>
                    </a:lnTo>
                    <a:lnTo>
                      <a:pt x="80" y="171"/>
                    </a:lnTo>
                    <a:lnTo>
                      <a:pt x="66" y="184"/>
                    </a:lnTo>
                    <a:lnTo>
                      <a:pt x="53" y="197"/>
                    </a:lnTo>
                    <a:lnTo>
                      <a:pt x="39" y="21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30" name="Freeform 73"/>
              <p:cNvSpPr>
                <a:spLocks/>
              </p:cNvSpPr>
              <p:nvPr/>
            </p:nvSpPr>
            <p:spPr bwMode="auto">
              <a:xfrm>
                <a:off x="3289" y="2606"/>
                <a:ext cx="26" cy="194"/>
              </a:xfrm>
              <a:custGeom>
                <a:avLst/>
                <a:gdLst>
                  <a:gd name="T0" fmla="*/ 6 w 77"/>
                  <a:gd name="T1" fmla="*/ 5 h 584"/>
                  <a:gd name="T2" fmla="*/ 8 w 77"/>
                  <a:gd name="T3" fmla="*/ 12 h 584"/>
                  <a:gd name="T4" fmla="*/ 11 w 77"/>
                  <a:gd name="T5" fmla="*/ 20 h 584"/>
                  <a:gd name="T6" fmla="*/ 13 w 77"/>
                  <a:gd name="T7" fmla="*/ 26 h 584"/>
                  <a:gd name="T8" fmla="*/ 15 w 77"/>
                  <a:gd name="T9" fmla="*/ 34 h 584"/>
                  <a:gd name="T10" fmla="*/ 17 w 77"/>
                  <a:gd name="T11" fmla="*/ 41 h 584"/>
                  <a:gd name="T12" fmla="*/ 18 w 77"/>
                  <a:gd name="T13" fmla="*/ 47 h 584"/>
                  <a:gd name="T14" fmla="*/ 20 w 77"/>
                  <a:gd name="T15" fmla="*/ 54 h 584"/>
                  <a:gd name="T16" fmla="*/ 21 w 77"/>
                  <a:gd name="T17" fmla="*/ 60 h 584"/>
                  <a:gd name="T18" fmla="*/ 22 w 77"/>
                  <a:gd name="T19" fmla="*/ 67 h 584"/>
                  <a:gd name="T20" fmla="*/ 23 w 77"/>
                  <a:gd name="T21" fmla="*/ 73 h 584"/>
                  <a:gd name="T22" fmla="*/ 23 w 77"/>
                  <a:gd name="T23" fmla="*/ 79 h 584"/>
                  <a:gd name="T24" fmla="*/ 24 w 77"/>
                  <a:gd name="T25" fmla="*/ 86 h 584"/>
                  <a:gd name="T26" fmla="*/ 23 w 77"/>
                  <a:gd name="T27" fmla="*/ 92 h 584"/>
                  <a:gd name="T28" fmla="*/ 23 w 77"/>
                  <a:gd name="T29" fmla="*/ 98 h 584"/>
                  <a:gd name="T30" fmla="*/ 23 w 77"/>
                  <a:gd name="T31" fmla="*/ 106 h 584"/>
                  <a:gd name="T32" fmla="*/ 22 w 77"/>
                  <a:gd name="T33" fmla="*/ 112 h 584"/>
                  <a:gd name="T34" fmla="*/ 20 w 77"/>
                  <a:gd name="T35" fmla="*/ 119 h 584"/>
                  <a:gd name="T36" fmla="*/ 20 w 77"/>
                  <a:gd name="T37" fmla="*/ 127 h 584"/>
                  <a:gd name="T38" fmla="*/ 17 w 77"/>
                  <a:gd name="T39" fmla="*/ 135 h 584"/>
                  <a:gd name="T40" fmla="*/ 15 w 77"/>
                  <a:gd name="T41" fmla="*/ 143 h 584"/>
                  <a:gd name="T42" fmla="*/ 13 w 77"/>
                  <a:gd name="T43" fmla="*/ 151 h 584"/>
                  <a:gd name="T44" fmla="*/ 10 w 77"/>
                  <a:gd name="T45" fmla="*/ 158 h 584"/>
                  <a:gd name="T46" fmla="*/ 7 w 77"/>
                  <a:gd name="T47" fmla="*/ 166 h 584"/>
                  <a:gd name="T48" fmla="*/ 4 w 77"/>
                  <a:gd name="T49" fmla="*/ 174 h 584"/>
                  <a:gd name="T50" fmla="*/ 1 w 77"/>
                  <a:gd name="T51" fmla="*/ 181 h 584"/>
                  <a:gd name="T52" fmla="*/ 0 w 77"/>
                  <a:gd name="T53" fmla="*/ 189 h 584"/>
                  <a:gd name="T54" fmla="*/ 3 w 77"/>
                  <a:gd name="T55" fmla="*/ 191 h 584"/>
                  <a:gd name="T56" fmla="*/ 6 w 77"/>
                  <a:gd name="T57" fmla="*/ 185 h 584"/>
                  <a:gd name="T58" fmla="*/ 9 w 77"/>
                  <a:gd name="T59" fmla="*/ 178 h 584"/>
                  <a:gd name="T60" fmla="*/ 11 w 77"/>
                  <a:gd name="T61" fmla="*/ 171 h 584"/>
                  <a:gd name="T62" fmla="*/ 14 w 77"/>
                  <a:gd name="T63" fmla="*/ 165 h 584"/>
                  <a:gd name="T64" fmla="*/ 17 w 77"/>
                  <a:gd name="T65" fmla="*/ 158 h 584"/>
                  <a:gd name="T66" fmla="*/ 18 w 77"/>
                  <a:gd name="T67" fmla="*/ 150 h 584"/>
                  <a:gd name="T68" fmla="*/ 20 w 77"/>
                  <a:gd name="T69" fmla="*/ 143 h 584"/>
                  <a:gd name="T70" fmla="*/ 22 w 77"/>
                  <a:gd name="T71" fmla="*/ 135 h 584"/>
                  <a:gd name="T72" fmla="*/ 23 w 77"/>
                  <a:gd name="T73" fmla="*/ 127 h 584"/>
                  <a:gd name="T74" fmla="*/ 24 w 77"/>
                  <a:gd name="T75" fmla="*/ 119 h 584"/>
                  <a:gd name="T76" fmla="*/ 25 w 77"/>
                  <a:gd name="T77" fmla="*/ 111 h 584"/>
                  <a:gd name="T78" fmla="*/ 25 w 77"/>
                  <a:gd name="T79" fmla="*/ 103 h 584"/>
                  <a:gd name="T80" fmla="*/ 26 w 77"/>
                  <a:gd name="T81" fmla="*/ 95 h 584"/>
                  <a:gd name="T82" fmla="*/ 26 w 77"/>
                  <a:gd name="T83" fmla="*/ 87 h 584"/>
                  <a:gd name="T84" fmla="*/ 26 w 77"/>
                  <a:gd name="T85" fmla="*/ 80 h 584"/>
                  <a:gd name="T86" fmla="*/ 26 w 77"/>
                  <a:gd name="T87" fmla="*/ 72 h 584"/>
                  <a:gd name="T88" fmla="*/ 25 w 77"/>
                  <a:gd name="T89" fmla="*/ 65 h 584"/>
                  <a:gd name="T90" fmla="*/ 24 w 77"/>
                  <a:gd name="T91" fmla="*/ 59 h 584"/>
                  <a:gd name="T92" fmla="*/ 24 w 77"/>
                  <a:gd name="T93" fmla="*/ 52 h 584"/>
                  <a:gd name="T94" fmla="*/ 22 w 77"/>
                  <a:gd name="T95" fmla="*/ 45 h 584"/>
                  <a:gd name="T96" fmla="*/ 19 w 77"/>
                  <a:gd name="T97" fmla="*/ 34 h 584"/>
                  <a:gd name="T98" fmla="*/ 15 w 77"/>
                  <a:gd name="T99" fmla="*/ 23 h 584"/>
                  <a:gd name="T100" fmla="*/ 12 w 77"/>
                  <a:gd name="T101" fmla="*/ 12 h 584"/>
                  <a:gd name="T102" fmla="*/ 6 w 77"/>
                  <a:gd name="T103" fmla="*/ 1 h 584"/>
                  <a:gd name="T104" fmla="*/ 4 w 77"/>
                  <a:gd name="T105" fmla="*/ 0 h 584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77"/>
                  <a:gd name="T160" fmla="*/ 0 h 584"/>
                  <a:gd name="T161" fmla="*/ 77 w 77"/>
                  <a:gd name="T162" fmla="*/ 584 h 584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77" h="584">
                    <a:moveTo>
                      <a:pt x="12" y="0"/>
                    </a:moveTo>
                    <a:lnTo>
                      <a:pt x="14" y="7"/>
                    </a:lnTo>
                    <a:lnTo>
                      <a:pt x="17" y="14"/>
                    </a:lnTo>
                    <a:lnTo>
                      <a:pt x="20" y="22"/>
                    </a:lnTo>
                    <a:lnTo>
                      <a:pt x="22" y="30"/>
                    </a:lnTo>
                    <a:lnTo>
                      <a:pt x="25" y="37"/>
                    </a:lnTo>
                    <a:lnTo>
                      <a:pt x="27" y="45"/>
                    </a:lnTo>
                    <a:lnTo>
                      <a:pt x="29" y="53"/>
                    </a:lnTo>
                    <a:lnTo>
                      <a:pt x="32" y="60"/>
                    </a:lnTo>
                    <a:lnTo>
                      <a:pt x="34" y="67"/>
                    </a:lnTo>
                    <a:lnTo>
                      <a:pt x="35" y="73"/>
                    </a:lnTo>
                    <a:lnTo>
                      <a:pt x="38" y="79"/>
                    </a:lnTo>
                    <a:lnTo>
                      <a:pt x="40" y="87"/>
                    </a:lnTo>
                    <a:lnTo>
                      <a:pt x="41" y="93"/>
                    </a:lnTo>
                    <a:lnTo>
                      <a:pt x="44" y="101"/>
                    </a:lnTo>
                    <a:lnTo>
                      <a:pt x="45" y="109"/>
                    </a:lnTo>
                    <a:lnTo>
                      <a:pt x="49" y="116"/>
                    </a:lnTo>
                    <a:lnTo>
                      <a:pt x="50" y="123"/>
                    </a:lnTo>
                    <a:lnTo>
                      <a:pt x="50" y="129"/>
                    </a:lnTo>
                    <a:lnTo>
                      <a:pt x="52" y="136"/>
                    </a:lnTo>
                    <a:lnTo>
                      <a:pt x="54" y="142"/>
                    </a:lnTo>
                    <a:lnTo>
                      <a:pt x="56" y="148"/>
                    </a:lnTo>
                    <a:lnTo>
                      <a:pt x="58" y="156"/>
                    </a:lnTo>
                    <a:lnTo>
                      <a:pt x="58" y="162"/>
                    </a:lnTo>
                    <a:lnTo>
                      <a:pt x="61" y="169"/>
                    </a:lnTo>
                    <a:lnTo>
                      <a:pt x="61" y="174"/>
                    </a:lnTo>
                    <a:lnTo>
                      <a:pt x="62" y="180"/>
                    </a:lnTo>
                    <a:lnTo>
                      <a:pt x="63" y="188"/>
                    </a:lnTo>
                    <a:lnTo>
                      <a:pt x="64" y="194"/>
                    </a:lnTo>
                    <a:lnTo>
                      <a:pt x="66" y="201"/>
                    </a:lnTo>
                    <a:lnTo>
                      <a:pt x="67" y="207"/>
                    </a:lnTo>
                    <a:lnTo>
                      <a:pt x="67" y="213"/>
                    </a:lnTo>
                    <a:lnTo>
                      <a:pt x="68" y="220"/>
                    </a:lnTo>
                    <a:lnTo>
                      <a:pt x="68" y="226"/>
                    </a:lnTo>
                    <a:lnTo>
                      <a:pt x="68" y="232"/>
                    </a:lnTo>
                    <a:lnTo>
                      <a:pt x="68" y="239"/>
                    </a:lnTo>
                    <a:lnTo>
                      <a:pt x="70" y="245"/>
                    </a:lnTo>
                    <a:lnTo>
                      <a:pt x="70" y="250"/>
                    </a:lnTo>
                    <a:lnTo>
                      <a:pt x="70" y="258"/>
                    </a:lnTo>
                    <a:lnTo>
                      <a:pt x="70" y="264"/>
                    </a:lnTo>
                    <a:lnTo>
                      <a:pt x="70" y="271"/>
                    </a:lnTo>
                    <a:lnTo>
                      <a:pt x="68" y="277"/>
                    </a:lnTo>
                    <a:lnTo>
                      <a:pt x="68" y="283"/>
                    </a:lnTo>
                    <a:lnTo>
                      <a:pt x="68" y="290"/>
                    </a:lnTo>
                    <a:lnTo>
                      <a:pt x="68" y="296"/>
                    </a:lnTo>
                    <a:lnTo>
                      <a:pt x="67" y="304"/>
                    </a:lnTo>
                    <a:lnTo>
                      <a:pt x="67" y="311"/>
                    </a:lnTo>
                    <a:lnTo>
                      <a:pt x="67" y="318"/>
                    </a:lnTo>
                    <a:lnTo>
                      <a:pt x="67" y="325"/>
                    </a:lnTo>
                    <a:lnTo>
                      <a:pt x="64" y="332"/>
                    </a:lnTo>
                    <a:lnTo>
                      <a:pt x="64" y="338"/>
                    </a:lnTo>
                    <a:lnTo>
                      <a:pt x="62" y="344"/>
                    </a:lnTo>
                    <a:lnTo>
                      <a:pt x="62" y="352"/>
                    </a:lnTo>
                    <a:lnTo>
                      <a:pt x="59" y="358"/>
                    </a:lnTo>
                    <a:lnTo>
                      <a:pt x="59" y="366"/>
                    </a:lnTo>
                    <a:lnTo>
                      <a:pt x="58" y="374"/>
                    </a:lnTo>
                    <a:lnTo>
                      <a:pt x="58" y="383"/>
                    </a:lnTo>
                    <a:lnTo>
                      <a:pt x="56" y="389"/>
                    </a:lnTo>
                    <a:lnTo>
                      <a:pt x="53" y="398"/>
                    </a:lnTo>
                    <a:lnTo>
                      <a:pt x="50" y="406"/>
                    </a:lnTo>
                    <a:lnTo>
                      <a:pt x="50" y="413"/>
                    </a:lnTo>
                    <a:lnTo>
                      <a:pt x="48" y="421"/>
                    </a:lnTo>
                    <a:lnTo>
                      <a:pt x="45" y="430"/>
                    </a:lnTo>
                    <a:lnTo>
                      <a:pt x="43" y="437"/>
                    </a:lnTo>
                    <a:lnTo>
                      <a:pt x="43" y="448"/>
                    </a:lnTo>
                    <a:lnTo>
                      <a:pt x="39" y="454"/>
                    </a:lnTo>
                    <a:lnTo>
                      <a:pt x="36" y="460"/>
                    </a:lnTo>
                    <a:lnTo>
                      <a:pt x="34" y="468"/>
                    </a:lnTo>
                    <a:lnTo>
                      <a:pt x="31" y="476"/>
                    </a:lnTo>
                    <a:lnTo>
                      <a:pt x="27" y="483"/>
                    </a:lnTo>
                    <a:lnTo>
                      <a:pt x="25" y="491"/>
                    </a:lnTo>
                    <a:lnTo>
                      <a:pt x="21" y="499"/>
                    </a:lnTo>
                    <a:lnTo>
                      <a:pt x="20" y="508"/>
                    </a:lnTo>
                    <a:lnTo>
                      <a:pt x="16" y="514"/>
                    </a:lnTo>
                    <a:lnTo>
                      <a:pt x="12" y="523"/>
                    </a:lnTo>
                    <a:lnTo>
                      <a:pt x="9" y="529"/>
                    </a:lnTo>
                    <a:lnTo>
                      <a:pt x="7" y="538"/>
                    </a:lnTo>
                    <a:lnTo>
                      <a:pt x="4" y="546"/>
                    </a:lnTo>
                    <a:lnTo>
                      <a:pt x="3" y="553"/>
                    </a:lnTo>
                    <a:lnTo>
                      <a:pt x="0" y="560"/>
                    </a:lnTo>
                    <a:lnTo>
                      <a:pt x="0" y="569"/>
                    </a:lnTo>
                    <a:lnTo>
                      <a:pt x="0" y="584"/>
                    </a:lnTo>
                    <a:lnTo>
                      <a:pt x="6" y="580"/>
                    </a:lnTo>
                    <a:lnTo>
                      <a:pt x="8" y="574"/>
                    </a:lnTo>
                    <a:lnTo>
                      <a:pt x="12" y="569"/>
                    </a:lnTo>
                    <a:lnTo>
                      <a:pt x="14" y="561"/>
                    </a:lnTo>
                    <a:lnTo>
                      <a:pt x="18" y="556"/>
                    </a:lnTo>
                    <a:lnTo>
                      <a:pt x="20" y="550"/>
                    </a:lnTo>
                    <a:lnTo>
                      <a:pt x="23" y="543"/>
                    </a:lnTo>
                    <a:lnTo>
                      <a:pt x="26" y="537"/>
                    </a:lnTo>
                    <a:lnTo>
                      <a:pt x="29" y="530"/>
                    </a:lnTo>
                    <a:lnTo>
                      <a:pt x="31" y="523"/>
                    </a:lnTo>
                    <a:lnTo>
                      <a:pt x="34" y="516"/>
                    </a:lnTo>
                    <a:lnTo>
                      <a:pt x="35" y="510"/>
                    </a:lnTo>
                    <a:lnTo>
                      <a:pt x="39" y="504"/>
                    </a:lnTo>
                    <a:lnTo>
                      <a:pt x="41" y="496"/>
                    </a:lnTo>
                    <a:lnTo>
                      <a:pt x="43" y="490"/>
                    </a:lnTo>
                    <a:lnTo>
                      <a:pt x="45" y="482"/>
                    </a:lnTo>
                    <a:lnTo>
                      <a:pt x="49" y="476"/>
                    </a:lnTo>
                    <a:lnTo>
                      <a:pt x="50" y="467"/>
                    </a:lnTo>
                    <a:lnTo>
                      <a:pt x="52" y="459"/>
                    </a:lnTo>
                    <a:lnTo>
                      <a:pt x="53" y="451"/>
                    </a:lnTo>
                    <a:lnTo>
                      <a:pt x="56" y="444"/>
                    </a:lnTo>
                    <a:lnTo>
                      <a:pt x="57" y="436"/>
                    </a:lnTo>
                    <a:lnTo>
                      <a:pt x="58" y="429"/>
                    </a:lnTo>
                    <a:lnTo>
                      <a:pt x="61" y="420"/>
                    </a:lnTo>
                    <a:lnTo>
                      <a:pt x="63" y="413"/>
                    </a:lnTo>
                    <a:lnTo>
                      <a:pt x="64" y="406"/>
                    </a:lnTo>
                    <a:lnTo>
                      <a:pt x="66" y="398"/>
                    </a:lnTo>
                    <a:lnTo>
                      <a:pt x="67" y="389"/>
                    </a:lnTo>
                    <a:lnTo>
                      <a:pt x="68" y="381"/>
                    </a:lnTo>
                    <a:lnTo>
                      <a:pt x="68" y="374"/>
                    </a:lnTo>
                    <a:lnTo>
                      <a:pt x="71" y="366"/>
                    </a:lnTo>
                    <a:lnTo>
                      <a:pt x="71" y="357"/>
                    </a:lnTo>
                    <a:lnTo>
                      <a:pt x="73" y="351"/>
                    </a:lnTo>
                    <a:lnTo>
                      <a:pt x="73" y="342"/>
                    </a:lnTo>
                    <a:lnTo>
                      <a:pt x="73" y="334"/>
                    </a:lnTo>
                    <a:lnTo>
                      <a:pt x="73" y="325"/>
                    </a:lnTo>
                    <a:lnTo>
                      <a:pt x="75" y="318"/>
                    </a:lnTo>
                    <a:lnTo>
                      <a:pt x="75" y="309"/>
                    </a:lnTo>
                    <a:lnTo>
                      <a:pt x="76" y="302"/>
                    </a:lnTo>
                    <a:lnTo>
                      <a:pt x="76" y="294"/>
                    </a:lnTo>
                    <a:lnTo>
                      <a:pt x="77" y="287"/>
                    </a:lnTo>
                    <a:lnTo>
                      <a:pt x="77" y="278"/>
                    </a:lnTo>
                    <a:lnTo>
                      <a:pt x="77" y="271"/>
                    </a:lnTo>
                    <a:lnTo>
                      <a:pt x="77" y="263"/>
                    </a:lnTo>
                    <a:lnTo>
                      <a:pt x="77" y="255"/>
                    </a:lnTo>
                    <a:lnTo>
                      <a:pt x="77" y="248"/>
                    </a:lnTo>
                    <a:lnTo>
                      <a:pt x="77" y="240"/>
                    </a:lnTo>
                    <a:lnTo>
                      <a:pt x="77" y="234"/>
                    </a:lnTo>
                    <a:lnTo>
                      <a:pt x="77" y="226"/>
                    </a:lnTo>
                    <a:lnTo>
                      <a:pt x="76" y="218"/>
                    </a:lnTo>
                    <a:lnTo>
                      <a:pt x="75" y="211"/>
                    </a:lnTo>
                    <a:lnTo>
                      <a:pt x="73" y="203"/>
                    </a:lnTo>
                    <a:lnTo>
                      <a:pt x="73" y="197"/>
                    </a:lnTo>
                    <a:lnTo>
                      <a:pt x="73" y="190"/>
                    </a:lnTo>
                    <a:lnTo>
                      <a:pt x="73" y="184"/>
                    </a:lnTo>
                    <a:lnTo>
                      <a:pt x="72" y="178"/>
                    </a:lnTo>
                    <a:lnTo>
                      <a:pt x="72" y="171"/>
                    </a:lnTo>
                    <a:lnTo>
                      <a:pt x="70" y="164"/>
                    </a:lnTo>
                    <a:lnTo>
                      <a:pt x="70" y="157"/>
                    </a:lnTo>
                    <a:lnTo>
                      <a:pt x="67" y="152"/>
                    </a:lnTo>
                    <a:lnTo>
                      <a:pt x="67" y="147"/>
                    </a:lnTo>
                    <a:lnTo>
                      <a:pt x="64" y="136"/>
                    </a:lnTo>
                    <a:lnTo>
                      <a:pt x="62" y="125"/>
                    </a:lnTo>
                    <a:lnTo>
                      <a:pt x="58" y="114"/>
                    </a:lnTo>
                    <a:lnTo>
                      <a:pt x="56" y="102"/>
                    </a:lnTo>
                    <a:lnTo>
                      <a:pt x="52" y="92"/>
                    </a:lnTo>
                    <a:lnTo>
                      <a:pt x="50" y="81"/>
                    </a:lnTo>
                    <a:lnTo>
                      <a:pt x="45" y="69"/>
                    </a:lnTo>
                    <a:lnTo>
                      <a:pt x="43" y="58"/>
                    </a:lnTo>
                    <a:lnTo>
                      <a:pt x="38" y="48"/>
                    </a:lnTo>
                    <a:lnTo>
                      <a:pt x="35" y="37"/>
                    </a:lnTo>
                    <a:lnTo>
                      <a:pt x="20" y="12"/>
                    </a:lnTo>
                    <a:lnTo>
                      <a:pt x="20" y="8"/>
                    </a:lnTo>
                    <a:lnTo>
                      <a:pt x="18" y="4"/>
                    </a:lnTo>
                    <a:lnTo>
                      <a:pt x="14" y="0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31" name="Freeform 74"/>
              <p:cNvSpPr>
                <a:spLocks/>
              </p:cNvSpPr>
              <p:nvPr/>
            </p:nvSpPr>
            <p:spPr bwMode="auto">
              <a:xfrm>
                <a:off x="3161" y="2944"/>
                <a:ext cx="39" cy="119"/>
              </a:xfrm>
              <a:custGeom>
                <a:avLst/>
                <a:gdLst>
                  <a:gd name="T0" fmla="*/ 4 w 116"/>
                  <a:gd name="T1" fmla="*/ 115 h 355"/>
                  <a:gd name="T2" fmla="*/ 10 w 116"/>
                  <a:gd name="T3" fmla="*/ 109 h 355"/>
                  <a:gd name="T4" fmla="*/ 16 w 116"/>
                  <a:gd name="T5" fmla="*/ 102 h 355"/>
                  <a:gd name="T6" fmla="*/ 21 w 116"/>
                  <a:gd name="T7" fmla="*/ 95 h 355"/>
                  <a:gd name="T8" fmla="*/ 23 w 116"/>
                  <a:gd name="T9" fmla="*/ 89 h 355"/>
                  <a:gd name="T10" fmla="*/ 24 w 116"/>
                  <a:gd name="T11" fmla="*/ 84 h 355"/>
                  <a:gd name="T12" fmla="*/ 25 w 116"/>
                  <a:gd name="T13" fmla="*/ 81 h 355"/>
                  <a:gd name="T14" fmla="*/ 26 w 116"/>
                  <a:gd name="T15" fmla="*/ 77 h 355"/>
                  <a:gd name="T16" fmla="*/ 27 w 116"/>
                  <a:gd name="T17" fmla="*/ 72 h 355"/>
                  <a:gd name="T18" fmla="*/ 28 w 116"/>
                  <a:gd name="T19" fmla="*/ 68 h 355"/>
                  <a:gd name="T20" fmla="*/ 28 w 116"/>
                  <a:gd name="T21" fmla="*/ 64 h 355"/>
                  <a:gd name="T22" fmla="*/ 29 w 116"/>
                  <a:gd name="T23" fmla="*/ 60 h 355"/>
                  <a:gd name="T24" fmla="*/ 29 w 116"/>
                  <a:gd name="T25" fmla="*/ 56 h 355"/>
                  <a:gd name="T26" fmla="*/ 29 w 116"/>
                  <a:gd name="T27" fmla="*/ 51 h 355"/>
                  <a:gd name="T28" fmla="*/ 30 w 116"/>
                  <a:gd name="T29" fmla="*/ 47 h 355"/>
                  <a:gd name="T30" fmla="*/ 30 w 116"/>
                  <a:gd name="T31" fmla="*/ 43 h 355"/>
                  <a:gd name="T32" fmla="*/ 30 w 116"/>
                  <a:gd name="T33" fmla="*/ 39 h 355"/>
                  <a:gd name="T34" fmla="*/ 30 w 116"/>
                  <a:gd name="T35" fmla="*/ 34 h 355"/>
                  <a:gd name="T36" fmla="*/ 31 w 116"/>
                  <a:gd name="T37" fmla="*/ 28 h 355"/>
                  <a:gd name="T38" fmla="*/ 31 w 116"/>
                  <a:gd name="T39" fmla="*/ 21 h 355"/>
                  <a:gd name="T40" fmla="*/ 32 w 116"/>
                  <a:gd name="T41" fmla="*/ 14 h 355"/>
                  <a:gd name="T42" fmla="*/ 34 w 116"/>
                  <a:gd name="T43" fmla="*/ 7 h 355"/>
                  <a:gd name="T44" fmla="*/ 37 w 116"/>
                  <a:gd name="T45" fmla="*/ 2 h 355"/>
                  <a:gd name="T46" fmla="*/ 38 w 116"/>
                  <a:gd name="T47" fmla="*/ 1 h 355"/>
                  <a:gd name="T48" fmla="*/ 37 w 116"/>
                  <a:gd name="T49" fmla="*/ 6 h 355"/>
                  <a:gd name="T50" fmla="*/ 36 w 116"/>
                  <a:gd name="T51" fmla="*/ 10 h 355"/>
                  <a:gd name="T52" fmla="*/ 35 w 116"/>
                  <a:gd name="T53" fmla="*/ 14 h 355"/>
                  <a:gd name="T54" fmla="*/ 34 w 116"/>
                  <a:gd name="T55" fmla="*/ 19 h 355"/>
                  <a:gd name="T56" fmla="*/ 34 w 116"/>
                  <a:gd name="T57" fmla="*/ 24 h 355"/>
                  <a:gd name="T58" fmla="*/ 34 w 116"/>
                  <a:gd name="T59" fmla="*/ 30 h 355"/>
                  <a:gd name="T60" fmla="*/ 34 w 116"/>
                  <a:gd name="T61" fmla="*/ 35 h 355"/>
                  <a:gd name="T62" fmla="*/ 33 w 116"/>
                  <a:gd name="T63" fmla="*/ 40 h 355"/>
                  <a:gd name="T64" fmla="*/ 32 w 116"/>
                  <a:gd name="T65" fmla="*/ 46 h 355"/>
                  <a:gd name="T66" fmla="*/ 32 w 116"/>
                  <a:gd name="T67" fmla="*/ 51 h 355"/>
                  <a:gd name="T68" fmla="*/ 32 w 116"/>
                  <a:gd name="T69" fmla="*/ 56 h 355"/>
                  <a:gd name="T70" fmla="*/ 31 w 116"/>
                  <a:gd name="T71" fmla="*/ 61 h 355"/>
                  <a:gd name="T72" fmla="*/ 31 w 116"/>
                  <a:gd name="T73" fmla="*/ 67 h 355"/>
                  <a:gd name="T74" fmla="*/ 31 w 116"/>
                  <a:gd name="T75" fmla="*/ 72 h 355"/>
                  <a:gd name="T76" fmla="*/ 29 w 116"/>
                  <a:gd name="T77" fmla="*/ 78 h 355"/>
                  <a:gd name="T78" fmla="*/ 28 w 116"/>
                  <a:gd name="T79" fmla="*/ 84 h 355"/>
                  <a:gd name="T80" fmla="*/ 26 w 116"/>
                  <a:gd name="T81" fmla="*/ 91 h 355"/>
                  <a:gd name="T82" fmla="*/ 24 w 116"/>
                  <a:gd name="T83" fmla="*/ 97 h 355"/>
                  <a:gd name="T84" fmla="*/ 21 w 116"/>
                  <a:gd name="T85" fmla="*/ 103 h 355"/>
                  <a:gd name="T86" fmla="*/ 17 w 116"/>
                  <a:gd name="T87" fmla="*/ 108 h 355"/>
                  <a:gd name="T88" fmla="*/ 13 w 116"/>
                  <a:gd name="T89" fmla="*/ 112 h 355"/>
                  <a:gd name="T90" fmla="*/ 8 w 116"/>
                  <a:gd name="T91" fmla="*/ 116 h 355"/>
                  <a:gd name="T92" fmla="*/ 3 w 116"/>
                  <a:gd name="T93" fmla="*/ 118 h 355"/>
                  <a:gd name="T94" fmla="*/ 0 w 116"/>
                  <a:gd name="T95" fmla="*/ 119 h 355"/>
                  <a:gd name="T96" fmla="*/ 0 w 116"/>
                  <a:gd name="T97" fmla="*/ 118 h 355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16"/>
                  <a:gd name="T148" fmla="*/ 0 h 355"/>
                  <a:gd name="T149" fmla="*/ 116 w 116"/>
                  <a:gd name="T150" fmla="*/ 355 h 355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16" h="355">
                    <a:moveTo>
                      <a:pt x="0" y="353"/>
                    </a:moveTo>
                    <a:lnTo>
                      <a:pt x="11" y="344"/>
                    </a:lnTo>
                    <a:lnTo>
                      <a:pt x="23" y="335"/>
                    </a:lnTo>
                    <a:lnTo>
                      <a:pt x="31" y="325"/>
                    </a:lnTo>
                    <a:lnTo>
                      <a:pt x="41" y="315"/>
                    </a:lnTo>
                    <a:lnTo>
                      <a:pt x="47" y="304"/>
                    </a:lnTo>
                    <a:lnTo>
                      <a:pt x="55" y="294"/>
                    </a:lnTo>
                    <a:lnTo>
                      <a:pt x="61" y="284"/>
                    </a:lnTo>
                    <a:lnTo>
                      <a:pt x="68" y="273"/>
                    </a:lnTo>
                    <a:lnTo>
                      <a:pt x="69" y="266"/>
                    </a:lnTo>
                    <a:lnTo>
                      <a:pt x="70" y="260"/>
                    </a:lnTo>
                    <a:lnTo>
                      <a:pt x="72" y="252"/>
                    </a:lnTo>
                    <a:lnTo>
                      <a:pt x="74" y="247"/>
                    </a:lnTo>
                    <a:lnTo>
                      <a:pt x="75" y="241"/>
                    </a:lnTo>
                    <a:lnTo>
                      <a:pt x="78" y="236"/>
                    </a:lnTo>
                    <a:lnTo>
                      <a:pt x="78" y="229"/>
                    </a:lnTo>
                    <a:lnTo>
                      <a:pt x="81" y="223"/>
                    </a:lnTo>
                    <a:lnTo>
                      <a:pt x="81" y="216"/>
                    </a:lnTo>
                    <a:lnTo>
                      <a:pt x="82" y="210"/>
                    </a:lnTo>
                    <a:lnTo>
                      <a:pt x="83" y="204"/>
                    </a:lnTo>
                    <a:lnTo>
                      <a:pt x="84" y="199"/>
                    </a:lnTo>
                    <a:lnTo>
                      <a:pt x="84" y="191"/>
                    </a:lnTo>
                    <a:lnTo>
                      <a:pt x="86" y="185"/>
                    </a:lnTo>
                    <a:lnTo>
                      <a:pt x="86" y="178"/>
                    </a:lnTo>
                    <a:lnTo>
                      <a:pt x="87" y="173"/>
                    </a:lnTo>
                    <a:lnTo>
                      <a:pt x="87" y="167"/>
                    </a:lnTo>
                    <a:lnTo>
                      <a:pt x="87" y="159"/>
                    </a:lnTo>
                    <a:lnTo>
                      <a:pt x="87" y="153"/>
                    </a:lnTo>
                    <a:lnTo>
                      <a:pt x="88" y="146"/>
                    </a:lnTo>
                    <a:lnTo>
                      <a:pt x="88" y="140"/>
                    </a:lnTo>
                    <a:lnTo>
                      <a:pt x="88" y="134"/>
                    </a:lnTo>
                    <a:lnTo>
                      <a:pt x="88" y="127"/>
                    </a:lnTo>
                    <a:lnTo>
                      <a:pt x="89" y="121"/>
                    </a:lnTo>
                    <a:lnTo>
                      <a:pt x="89" y="115"/>
                    </a:lnTo>
                    <a:lnTo>
                      <a:pt x="89" y="108"/>
                    </a:lnTo>
                    <a:lnTo>
                      <a:pt x="89" y="102"/>
                    </a:lnTo>
                    <a:lnTo>
                      <a:pt x="89" y="97"/>
                    </a:lnTo>
                    <a:lnTo>
                      <a:pt x="91" y="84"/>
                    </a:lnTo>
                    <a:lnTo>
                      <a:pt x="93" y="74"/>
                    </a:lnTo>
                    <a:lnTo>
                      <a:pt x="93" y="62"/>
                    </a:lnTo>
                    <a:lnTo>
                      <a:pt x="95" y="51"/>
                    </a:lnTo>
                    <a:lnTo>
                      <a:pt x="96" y="42"/>
                    </a:lnTo>
                    <a:lnTo>
                      <a:pt x="100" y="32"/>
                    </a:lnTo>
                    <a:lnTo>
                      <a:pt x="102" y="22"/>
                    </a:lnTo>
                    <a:lnTo>
                      <a:pt x="106" y="14"/>
                    </a:lnTo>
                    <a:lnTo>
                      <a:pt x="110" y="6"/>
                    </a:lnTo>
                    <a:lnTo>
                      <a:pt x="116" y="0"/>
                    </a:lnTo>
                    <a:lnTo>
                      <a:pt x="114" y="4"/>
                    </a:lnTo>
                    <a:lnTo>
                      <a:pt x="110" y="13"/>
                    </a:lnTo>
                    <a:lnTo>
                      <a:pt x="109" y="18"/>
                    </a:lnTo>
                    <a:lnTo>
                      <a:pt x="109" y="23"/>
                    </a:lnTo>
                    <a:lnTo>
                      <a:pt x="106" y="29"/>
                    </a:lnTo>
                    <a:lnTo>
                      <a:pt x="106" y="36"/>
                    </a:lnTo>
                    <a:lnTo>
                      <a:pt x="105" y="42"/>
                    </a:lnTo>
                    <a:lnTo>
                      <a:pt x="104" y="50"/>
                    </a:lnTo>
                    <a:lnTo>
                      <a:pt x="102" y="57"/>
                    </a:lnTo>
                    <a:lnTo>
                      <a:pt x="102" y="65"/>
                    </a:lnTo>
                    <a:lnTo>
                      <a:pt x="101" y="73"/>
                    </a:lnTo>
                    <a:lnTo>
                      <a:pt x="101" y="81"/>
                    </a:lnTo>
                    <a:lnTo>
                      <a:pt x="101" y="89"/>
                    </a:lnTo>
                    <a:lnTo>
                      <a:pt x="101" y="97"/>
                    </a:lnTo>
                    <a:lnTo>
                      <a:pt x="100" y="104"/>
                    </a:lnTo>
                    <a:lnTo>
                      <a:pt x="98" y="112"/>
                    </a:lnTo>
                    <a:lnTo>
                      <a:pt x="97" y="120"/>
                    </a:lnTo>
                    <a:lnTo>
                      <a:pt x="97" y="129"/>
                    </a:lnTo>
                    <a:lnTo>
                      <a:pt x="96" y="136"/>
                    </a:lnTo>
                    <a:lnTo>
                      <a:pt x="96" y="144"/>
                    </a:lnTo>
                    <a:lnTo>
                      <a:pt x="96" y="151"/>
                    </a:lnTo>
                    <a:lnTo>
                      <a:pt x="96" y="160"/>
                    </a:lnTo>
                    <a:lnTo>
                      <a:pt x="95" y="167"/>
                    </a:lnTo>
                    <a:lnTo>
                      <a:pt x="95" y="174"/>
                    </a:lnTo>
                    <a:lnTo>
                      <a:pt x="93" y="181"/>
                    </a:lnTo>
                    <a:lnTo>
                      <a:pt x="93" y="187"/>
                    </a:lnTo>
                    <a:lnTo>
                      <a:pt x="93" y="199"/>
                    </a:lnTo>
                    <a:lnTo>
                      <a:pt x="93" y="208"/>
                    </a:lnTo>
                    <a:lnTo>
                      <a:pt x="91" y="214"/>
                    </a:lnTo>
                    <a:lnTo>
                      <a:pt x="89" y="223"/>
                    </a:lnTo>
                    <a:lnTo>
                      <a:pt x="87" y="232"/>
                    </a:lnTo>
                    <a:lnTo>
                      <a:pt x="86" y="242"/>
                    </a:lnTo>
                    <a:lnTo>
                      <a:pt x="83" y="251"/>
                    </a:lnTo>
                    <a:lnTo>
                      <a:pt x="81" y="260"/>
                    </a:lnTo>
                    <a:lnTo>
                      <a:pt x="78" y="270"/>
                    </a:lnTo>
                    <a:lnTo>
                      <a:pt x="75" y="280"/>
                    </a:lnTo>
                    <a:lnTo>
                      <a:pt x="70" y="289"/>
                    </a:lnTo>
                    <a:lnTo>
                      <a:pt x="68" y="298"/>
                    </a:lnTo>
                    <a:lnTo>
                      <a:pt x="63" y="307"/>
                    </a:lnTo>
                    <a:lnTo>
                      <a:pt x="57" y="315"/>
                    </a:lnTo>
                    <a:lnTo>
                      <a:pt x="52" y="322"/>
                    </a:lnTo>
                    <a:lnTo>
                      <a:pt x="47" y="330"/>
                    </a:lnTo>
                    <a:lnTo>
                      <a:pt x="39" y="335"/>
                    </a:lnTo>
                    <a:lnTo>
                      <a:pt x="33" y="341"/>
                    </a:lnTo>
                    <a:lnTo>
                      <a:pt x="23" y="346"/>
                    </a:lnTo>
                    <a:lnTo>
                      <a:pt x="16" y="350"/>
                    </a:lnTo>
                    <a:lnTo>
                      <a:pt x="9" y="353"/>
                    </a:lnTo>
                    <a:lnTo>
                      <a:pt x="6" y="355"/>
                    </a:lnTo>
                    <a:lnTo>
                      <a:pt x="1" y="355"/>
                    </a:lnTo>
                    <a:lnTo>
                      <a:pt x="0" y="35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32" name="Freeform 75"/>
              <p:cNvSpPr>
                <a:spLocks/>
              </p:cNvSpPr>
              <p:nvPr/>
            </p:nvSpPr>
            <p:spPr bwMode="auto">
              <a:xfrm>
                <a:off x="3136" y="3069"/>
                <a:ext cx="15" cy="6"/>
              </a:xfrm>
              <a:custGeom>
                <a:avLst/>
                <a:gdLst>
                  <a:gd name="T0" fmla="*/ 15 w 45"/>
                  <a:gd name="T1" fmla="*/ 0 h 18"/>
                  <a:gd name="T2" fmla="*/ 12 w 45"/>
                  <a:gd name="T3" fmla="*/ 0 h 18"/>
                  <a:gd name="T4" fmla="*/ 9 w 45"/>
                  <a:gd name="T5" fmla="*/ 1 h 18"/>
                  <a:gd name="T6" fmla="*/ 6 w 45"/>
                  <a:gd name="T7" fmla="*/ 2 h 18"/>
                  <a:gd name="T8" fmla="*/ 4 w 45"/>
                  <a:gd name="T9" fmla="*/ 3 h 18"/>
                  <a:gd name="T10" fmla="*/ 2 w 45"/>
                  <a:gd name="T11" fmla="*/ 5 h 18"/>
                  <a:gd name="T12" fmla="*/ 0 w 45"/>
                  <a:gd name="T13" fmla="*/ 6 h 18"/>
                  <a:gd name="T14" fmla="*/ 1 w 45"/>
                  <a:gd name="T15" fmla="*/ 5 h 18"/>
                  <a:gd name="T16" fmla="*/ 3 w 45"/>
                  <a:gd name="T17" fmla="*/ 5 h 18"/>
                  <a:gd name="T18" fmla="*/ 5 w 45"/>
                  <a:gd name="T19" fmla="*/ 4 h 18"/>
                  <a:gd name="T20" fmla="*/ 7 w 45"/>
                  <a:gd name="T21" fmla="*/ 3 h 18"/>
                  <a:gd name="T22" fmla="*/ 10 w 45"/>
                  <a:gd name="T23" fmla="*/ 2 h 18"/>
                  <a:gd name="T24" fmla="*/ 12 w 45"/>
                  <a:gd name="T25" fmla="*/ 1 h 18"/>
                  <a:gd name="T26" fmla="*/ 14 w 45"/>
                  <a:gd name="T27" fmla="*/ 0 h 18"/>
                  <a:gd name="T28" fmla="*/ 15 w 45"/>
                  <a:gd name="T29" fmla="*/ 0 h 18"/>
                  <a:gd name="T30" fmla="*/ 15 w 45"/>
                  <a:gd name="T31" fmla="*/ 0 h 1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45"/>
                  <a:gd name="T49" fmla="*/ 0 h 18"/>
                  <a:gd name="T50" fmla="*/ 45 w 45"/>
                  <a:gd name="T51" fmla="*/ 18 h 18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45" h="18">
                    <a:moveTo>
                      <a:pt x="45" y="0"/>
                    </a:moveTo>
                    <a:lnTo>
                      <a:pt x="35" y="0"/>
                    </a:lnTo>
                    <a:lnTo>
                      <a:pt x="26" y="4"/>
                    </a:lnTo>
                    <a:lnTo>
                      <a:pt x="18" y="7"/>
                    </a:lnTo>
                    <a:lnTo>
                      <a:pt x="13" y="10"/>
                    </a:lnTo>
                    <a:lnTo>
                      <a:pt x="5" y="14"/>
                    </a:lnTo>
                    <a:lnTo>
                      <a:pt x="0" y="18"/>
                    </a:lnTo>
                    <a:lnTo>
                      <a:pt x="4" y="15"/>
                    </a:lnTo>
                    <a:lnTo>
                      <a:pt x="8" y="14"/>
                    </a:lnTo>
                    <a:lnTo>
                      <a:pt x="14" y="12"/>
                    </a:lnTo>
                    <a:lnTo>
                      <a:pt x="22" y="10"/>
                    </a:lnTo>
                    <a:lnTo>
                      <a:pt x="30" y="7"/>
                    </a:lnTo>
                    <a:lnTo>
                      <a:pt x="37" y="4"/>
                    </a:lnTo>
                    <a:lnTo>
                      <a:pt x="42" y="1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33" name="Freeform 76"/>
              <p:cNvSpPr>
                <a:spLocks/>
              </p:cNvSpPr>
              <p:nvPr/>
            </p:nvSpPr>
            <p:spPr bwMode="auto">
              <a:xfrm>
                <a:off x="3284" y="2653"/>
                <a:ext cx="7" cy="23"/>
              </a:xfrm>
              <a:custGeom>
                <a:avLst/>
                <a:gdLst>
                  <a:gd name="T0" fmla="*/ 4 w 20"/>
                  <a:gd name="T1" fmla="*/ 2 h 70"/>
                  <a:gd name="T2" fmla="*/ 1 w 20"/>
                  <a:gd name="T3" fmla="*/ 0 h 70"/>
                  <a:gd name="T4" fmla="*/ 0 w 20"/>
                  <a:gd name="T5" fmla="*/ 0 h 70"/>
                  <a:gd name="T6" fmla="*/ 0 w 20"/>
                  <a:gd name="T7" fmla="*/ 1 h 70"/>
                  <a:gd name="T8" fmla="*/ 1 w 20"/>
                  <a:gd name="T9" fmla="*/ 3 h 70"/>
                  <a:gd name="T10" fmla="*/ 1 w 20"/>
                  <a:gd name="T11" fmla="*/ 7 h 70"/>
                  <a:gd name="T12" fmla="*/ 2 w 20"/>
                  <a:gd name="T13" fmla="*/ 10 h 70"/>
                  <a:gd name="T14" fmla="*/ 3 w 20"/>
                  <a:gd name="T15" fmla="*/ 14 h 70"/>
                  <a:gd name="T16" fmla="*/ 4 w 20"/>
                  <a:gd name="T17" fmla="*/ 16 h 70"/>
                  <a:gd name="T18" fmla="*/ 4 w 20"/>
                  <a:gd name="T19" fmla="*/ 18 h 70"/>
                  <a:gd name="T20" fmla="*/ 5 w 20"/>
                  <a:gd name="T21" fmla="*/ 21 h 70"/>
                  <a:gd name="T22" fmla="*/ 6 w 20"/>
                  <a:gd name="T23" fmla="*/ 23 h 70"/>
                  <a:gd name="T24" fmla="*/ 6 w 20"/>
                  <a:gd name="T25" fmla="*/ 21 h 70"/>
                  <a:gd name="T26" fmla="*/ 7 w 20"/>
                  <a:gd name="T27" fmla="*/ 19 h 70"/>
                  <a:gd name="T28" fmla="*/ 6 w 20"/>
                  <a:gd name="T29" fmla="*/ 15 h 70"/>
                  <a:gd name="T30" fmla="*/ 6 w 20"/>
                  <a:gd name="T31" fmla="*/ 12 h 70"/>
                  <a:gd name="T32" fmla="*/ 6 w 20"/>
                  <a:gd name="T33" fmla="*/ 9 h 70"/>
                  <a:gd name="T34" fmla="*/ 5 w 20"/>
                  <a:gd name="T35" fmla="*/ 6 h 70"/>
                  <a:gd name="T36" fmla="*/ 4 w 20"/>
                  <a:gd name="T37" fmla="*/ 3 h 70"/>
                  <a:gd name="T38" fmla="*/ 4 w 20"/>
                  <a:gd name="T39" fmla="*/ 2 h 70"/>
                  <a:gd name="T40" fmla="*/ 4 w 20"/>
                  <a:gd name="T41" fmla="*/ 2 h 7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0"/>
                  <a:gd name="T64" fmla="*/ 0 h 70"/>
                  <a:gd name="T65" fmla="*/ 20 w 20"/>
                  <a:gd name="T66" fmla="*/ 70 h 70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0" h="70">
                    <a:moveTo>
                      <a:pt x="12" y="5"/>
                    </a:moveTo>
                    <a:lnTo>
                      <a:pt x="3" y="1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3" y="9"/>
                    </a:lnTo>
                    <a:lnTo>
                      <a:pt x="4" y="20"/>
                    </a:lnTo>
                    <a:lnTo>
                      <a:pt x="7" y="30"/>
                    </a:lnTo>
                    <a:lnTo>
                      <a:pt x="9" y="42"/>
                    </a:lnTo>
                    <a:lnTo>
                      <a:pt x="11" y="49"/>
                    </a:lnTo>
                    <a:lnTo>
                      <a:pt x="12" y="54"/>
                    </a:lnTo>
                    <a:lnTo>
                      <a:pt x="14" y="65"/>
                    </a:lnTo>
                    <a:lnTo>
                      <a:pt x="18" y="70"/>
                    </a:lnTo>
                    <a:lnTo>
                      <a:pt x="18" y="65"/>
                    </a:lnTo>
                    <a:lnTo>
                      <a:pt x="20" y="57"/>
                    </a:lnTo>
                    <a:lnTo>
                      <a:pt x="18" y="47"/>
                    </a:lnTo>
                    <a:lnTo>
                      <a:pt x="18" y="38"/>
                    </a:lnTo>
                    <a:lnTo>
                      <a:pt x="17" y="26"/>
                    </a:lnTo>
                    <a:lnTo>
                      <a:pt x="14" y="17"/>
                    </a:lnTo>
                    <a:lnTo>
                      <a:pt x="12" y="9"/>
                    </a:lnTo>
                    <a:lnTo>
                      <a:pt x="12" y="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34" name="Freeform 77"/>
              <p:cNvSpPr>
                <a:spLocks/>
              </p:cNvSpPr>
              <p:nvPr/>
            </p:nvSpPr>
            <p:spPr bwMode="auto">
              <a:xfrm>
                <a:off x="3063" y="2523"/>
                <a:ext cx="67" cy="12"/>
              </a:xfrm>
              <a:custGeom>
                <a:avLst/>
                <a:gdLst>
                  <a:gd name="T0" fmla="*/ 67 w 202"/>
                  <a:gd name="T1" fmla="*/ 0 h 37"/>
                  <a:gd name="T2" fmla="*/ 65 w 202"/>
                  <a:gd name="T3" fmla="*/ 0 h 37"/>
                  <a:gd name="T4" fmla="*/ 63 w 202"/>
                  <a:gd name="T5" fmla="*/ 0 h 37"/>
                  <a:gd name="T6" fmla="*/ 61 w 202"/>
                  <a:gd name="T7" fmla="*/ 0 h 37"/>
                  <a:gd name="T8" fmla="*/ 59 w 202"/>
                  <a:gd name="T9" fmla="*/ 0 h 37"/>
                  <a:gd name="T10" fmla="*/ 56 w 202"/>
                  <a:gd name="T11" fmla="*/ 0 h 37"/>
                  <a:gd name="T12" fmla="*/ 54 w 202"/>
                  <a:gd name="T13" fmla="*/ 0 h 37"/>
                  <a:gd name="T14" fmla="*/ 52 w 202"/>
                  <a:gd name="T15" fmla="*/ 0 h 37"/>
                  <a:gd name="T16" fmla="*/ 50 w 202"/>
                  <a:gd name="T17" fmla="*/ 0 h 37"/>
                  <a:gd name="T18" fmla="*/ 48 w 202"/>
                  <a:gd name="T19" fmla="*/ 0 h 37"/>
                  <a:gd name="T20" fmla="*/ 46 w 202"/>
                  <a:gd name="T21" fmla="*/ 0 h 37"/>
                  <a:gd name="T22" fmla="*/ 44 w 202"/>
                  <a:gd name="T23" fmla="*/ 0 h 37"/>
                  <a:gd name="T24" fmla="*/ 42 w 202"/>
                  <a:gd name="T25" fmla="*/ 0 h 37"/>
                  <a:gd name="T26" fmla="*/ 39 w 202"/>
                  <a:gd name="T27" fmla="*/ 1 h 37"/>
                  <a:gd name="T28" fmla="*/ 35 w 202"/>
                  <a:gd name="T29" fmla="*/ 2 h 37"/>
                  <a:gd name="T30" fmla="*/ 34 w 202"/>
                  <a:gd name="T31" fmla="*/ 2 h 37"/>
                  <a:gd name="T32" fmla="*/ 32 w 202"/>
                  <a:gd name="T33" fmla="*/ 2 h 37"/>
                  <a:gd name="T34" fmla="*/ 31 w 202"/>
                  <a:gd name="T35" fmla="*/ 2 h 37"/>
                  <a:gd name="T36" fmla="*/ 29 w 202"/>
                  <a:gd name="T37" fmla="*/ 3 h 37"/>
                  <a:gd name="T38" fmla="*/ 26 w 202"/>
                  <a:gd name="T39" fmla="*/ 3 h 37"/>
                  <a:gd name="T40" fmla="*/ 25 w 202"/>
                  <a:gd name="T41" fmla="*/ 3 h 37"/>
                  <a:gd name="T42" fmla="*/ 23 w 202"/>
                  <a:gd name="T43" fmla="*/ 3 h 37"/>
                  <a:gd name="T44" fmla="*/ 23 w 202"/>
                  <a:gd name="T45" fmla="*/ 4 h 37"/>
                  <a:gd name="T46" fmla="*/ 0 w 202"/>
                  <a:gd name="T47" fmla="*/ 11 h 37"/>
                  <a:gd name="T48" fmla="*/ 8 w 202"/>
                  <a:gd name="T49" fmla="*/ 12 h 37"/>
                  <a:gd name="T50" fmla="*/ 8 w 202"/>
                  <a:gd name="T51" fmla="*/ 11 h 37"/>
                  <a:gd name="T52" fmla="*/ 11 w 202"/>
                  <a:gd name="T53" fmla="*/ 10 h 37"/>
                  <a:gd name="T54" fmla="*/ 13 w 202"/>
                  <a:gd name="T55" fmla="*/ 9 h 37"/>
                  <a:gd name="T56" fmla="*/ 17 w 202"/>
                  <a:gd name="T57" fmla="*/ 8 h 37"/>
                  <a:gd name="T58" fmla="*/ 19 w 202"/>
                  <a:gd name="T59" fmla="*/ 8 h 37"/>
                  <a:gd name="T60" fmla="*/ 21 w 202"/>
                  <a:gd name="T61" fmla="*/ 7 h 37"/>
                  <a:gd name="T62" fmla="*/ 23 w 202"/>
                  <a:gd name="T63" fmla="*/ 7 h 37"/>
                  <a:gd name="T64" fmla="*/ 26 w 202"/>
                  <a:gd name="T65" fmla="*/ 6 h 37"/>
                  <a:gd name="T66" fmla="*/ 28 w 202"/>
                  <a:gd name="T67" fmla="*/ 6 h 37"/>
                  <a:gd name="T68" fmla="*/ 30 w 202"/>
                  <a:gd name="T69" fmla="*/ 6 h 37"/>
                  <a:gd name="T70" fmla="*/ 33 w 202"/>
                  <a:gd name="T71" fmla="*/ 5 h 37"/>
                  <a:gd name="T72" fmla="*/ 36 w 202"/>
                  <a:gd name="T73" fmla="*/ 5 h 37"/>
                  <a:gd name="T74" fmla="*/ 38 w 202"/>
                  <a:gd name="T75" fmla="*/ 5 h 37"/>
                  <a:gd name="T76" fmla="*/ 40 w 202"/>
                  <a:gd name="T77" fmla="*/ 4 h 37"/>
                  <a:gd name="T78" fmla="*/ 42 w 202"/>
                  <a:gd name="T79" fmla="*/ 3 h 37"/>
                  <a:gd name="T80" fmla="*/ 45 w 202"/>
                  <a:gd name="T81" fmla="*/ 3 h 37"/>
                  <a:gd name="T82" fmla="*/ 47 w 202"/>
                  <a:gd name="T83" fmla="*/ 2 h 37"/>
                  <a:gd name="T84" fmla="*/ 50 w 202"/>
                  <a:gd name="T85" fmla="*/ 2 h 37"/>
                  <a:gd name="T86" fmla="*/ 52 w 202"/>
                  <a:gd name="T87" fmla="*/ 2 h 37"/>
                  <a:gd name="T88" fmla="*/ 54 w 202"/>
                  <a:gd name="T89" fmla="*/ 2 h 37"/>
                  <a:gd name="T90" fmla="*/ 58 w 202"/>
                  <a:gd name="T91" fmla="*/ 1 h 37"/>
                  <a:gd name="T92" fmla="*/ 62 w 202"/>
                  <a:gd name="T93" fmla="*/ 0 h 37"/>
                  <a:gd name="T94" fmla="*/ 65 w 202"/>
                  <a:gd name="T95" fmla="*/ 0 h 37"/>
                  <a:gd name="T96" fmla="*/ 67 w 202"/>
                  <a:gd name="T97" fmla="*/ 0 h 37"/>
                  <a:gd name="T98" fmla="*/ 67 w 202"/>
                  <a:gd name="T99" fmla="*/ 0 h 37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202"/>
                  <a:gd name="T151" fmla="*/ 0 h 37"/>
                  <a:gd name="T152" fmla="*/ 202 w 202"/>
                  <a:gd name="T153" fmla="*/ 37 h 37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202" h="37">
                    <a:moveTo>
                      <a:pt x="202" y="0"/>
                    </a:moveTo>
                    <a:lnTo>
                      <a:pt x="196" y="0"/>
                    </a:lnTo>
                    <a:lnTo>
                      <a:pt x="190" y="0"/>
                    </a:lnTo>
                    <a:lnTo>
                      <a:pt x="183" y="0"/>
                    </a:lnTo>
                    <a:lnTo>
                      <a:pt x="178" y="0"/>
                    </a:lnTo>
                    <a:lnTo>
                      <a:pt x="170" y="0"/>
                    </a:lnTo>
                    <a:lnTo>
                      <a:pt x="164" y="0"/>
                    </a:lnTo>
                    <a:lnTo>
                      <a:pt x="158" y="0"/>
                    </a:lnTo>
                    <a:lnTo>
                      <a:pt x="152" y="1"/>
                    </a:lnTo>
                    <a:lnTo>
                      <a:pt x="146" y="1"/>
                    </a:lnTo>
                    <a:lnTo>
                      <a:pt x="140" y="1"/>
                    </a:lnTo>
                    <a:lnTo>
                      <a:pt x="133" y="1"/>
                    </a:lnTo>
                    <a:lnTo>
                      <a:pt x="128" y="1"/>
                    </a:lnTo>
                    <a:lnTo>
                      <a:pt x="117" y="2"/>
                    </a:lnTo>
                    <a:lnTo>
                      <a:pt x="105" y="5"/>
                    </a:lnTo>
                    <a:lnTo>
                      <a:pt x="101" y="5"/>
                    </a:lnTo>
                    <a:lnTo>
                      <a:pt x="97" y="6"/>
                    </a:lnTo>
                    <a:lnTo>
                      <a:pt x="92" y="6"/>
                    </a:lnTo>
                    <a:lnTo>
                      <a:pt x="86" y="9"/>
                    </a:lnTo>
                    <a:lnTo>
                      <a:pt x="79" y="9"/>
                    </a:lnTo>
                    <a:lnTo>
                      <a:pt x="74" y="10"/>
                    </a:lnTo>
                    <a:lnTo>
                      <a:pt x="69" y="10"/>
                    </a:lnTo>
                    <a:lnTo>
                      <a:pt x="69" y="11"/>
                    </a:lnTo>
                    <a:lnTo>
                      <a:pt x="0" y="35"/>
                    </a:lnTo>
                    <a:lnTo>
                      <a:pt x="23" y="37"/>
                    </a:lnTo>
                    <a:lnTo>
                      <a:pt x="25" y="33"/>
                    </a:lnTo>
                    <a:lnTo>
                      <a:pt x="32" y="32"/>
                    </a:lnTo>
                    <a:lnTo>
                      <a:pt x="40" y="28"/>
                    </a:lnTo>
                    <a:lnTo>
                      <a:pt x="51" y="25"/>
                    </a:lnTo>
                    <a:lnTo>
                      <a:pt x="56" y="24"/>
                    </a:lnTo>
                    <a:lnTo>
                      <a:pt x="63" y="23"/>
                    </a:lnTo>
                    <a:lnTo>
                      <a:pt x="69" y="21"/>
                    </a:lnTo>
                    <a:lnTo>
                      <a:pt x="77" y="20"/>
                    </a:lnTo>
                    <a:lnTo>
                      <a:pt x="83" y="18"/>
                    </a:lnTo>
                    <a:lnTo>
                      <a:pt x="91" y="18"/>
                    </a:lnTo>
                    <a:lnTo>
                      <a:pt x="99" y="16"/>
                    </a:lnTo>
                    <a:lnTo>
                      <a:pt x="108" y="16"/>
                    </a:lnTo>
                    <a:lnTo>
                      <a:pt x="114" y="14"/>
                    </a:lnTo>
                    <a:lnTo>
                      <a:pt x="122" y="13"/>
                    </a:lnTo>
                    <a:lnTo>
                      <a:pt x="128" y="10"/>
                    </a:lnTo>
                    <a:lnTo>
                      <a:pt x="136" y="9"/>
                    </a:lnTo>
                    <a:lnTo>
                      <a:pt x="142" y="7"/>
                    </a:lnTo>
                    <a:lnTo>
                      <a:pt x="150" y="7"/>
                    </a:lnTo>
                    <a:lnTo>
                      <a:pt x="156" y="5"/>
                    </a:lnTo>
                    <a:lnTo>
                      <a:pt x="164" y="5"/>
                    </a:lnTo>
                    <a:lnTo>
                      <a:pt x="175" y="2"/>
                    </a:lnTo>
                    <a:lnTo>
                      <a:pt x="187" y="1"/>
                    </a:lnTo>
                    <a:lnTo>
                      <a:pt x="195" y="0"/>
                    </a:lnTo>
                    <a:lnTo>
                      <a:pt x="202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35" name="Freeform 78"/>
              <p:cNvSpPr>
                <a:spLocks/>
              </p:cNvSpPr>
              <p:nvPr/>
            </p:nvSpPr>
            <p:spPr bwMode="auto">
              <a:xfrm>
                <a:off x="2976" y="2563"/>
                <a:ext cx="280" cy="381"/>
              </a:xfrm>
              <a:custGeom>
                <a:avLst/>
                <a:gdLst>
                  <a:gd name="T0" fmla="*/ 25 w 840"/>
                  <a:gd name="T1" fmla="*/ 67 h 1145"/>
                  <a:gd name="T2" fmla="*/ 7 w 840"/>
                  <a:gd name="T3" fmla="*/ 97 h 1145"/>
                  <a:gd name="T4" fmla="*/ 5 w 840"/>
                  <a:gd name="T5" fmla="*/ 113 h 1145"/>
                  <a:gd name="T6" fmla="*/ 27 w 840"/>
                  <a:gd name="T7" fmla="*/ 73 h 1145"/>
                  <a:gd name="T8" fmla="*/ 44 w 840"/>
                  <a:gd name="T9" fmla="*/ 57 h 1145"/>
                  <a:gd name="T10" fmla="*/ 23 w 840"/>
                  <a:gd name="T11" fmla="*/ 90 h 1145"/>
                  <a:gd name="T12" fmla="*/ 8 w 840"/>
                  <a:gd name="T13" fmla="*/ 126 h 1145"/>
                  <a:gd name="T14" fmla="*/ 11 w 840"/>
                  <a:gd name="T15" fmla="*/ 128 h 1145"/>
                  <a:gd name="T16" fmla="*/ 33 w 840"/>
                  <a:gd name="T17" fmla="*/ 92 h 1145"/>
                  <a:gd name="T18" fmla="*/ 47 w 840"/>
                  <a:gd name="T19" fmla="*/ 75 h 1145"/>
                  <a:gd name="T20" fmla="*/ 30 w 840"/>
                  <a:gd name="T21" fmla="*/ 108 h 1145"/>
                  <a:gd name="T22" fmla="*/ 14 w 840"/>
                  <a:gd name="T23" fmla="*/ 148 h 1145"/>
                  <a:gd name="T24" fmla="*/ 21 w 840"/>
                  <a:gd name="T25" fmla="*/ 145 h 1145"/>
                  <a:gd name="T26" fmla="*/ 35 w 840"/>
                  <a:gd name="T27" fmla="*/ 120 h 1145"/>
                  <a:gd name="T28" fmla="*/ 54 w 840"/>
                  <a:gd name="T29" fmla="*/ 101 h 1145"/>
                  <a:gd name="T30" fmla="*/ 70 w 840"/>
                  <a:gd name="T31" fmla="*/ 87 h 1145"/>
                  <a:gd name="T32" fmla="*/ 97 w 840"/>
                  <a:gd name="T33" fmla="*/ 53 h 1145"/>
                  <a:gd name="T34" fmla="*/ 136 w 840"/>
                  <a:gd name="T35" fmla="*/ 35 h 1145"/>
                  <a:gd name="T36" fmla="*/ 112 w 840"/>
                  <a:gd name="T37" fmla="*/ 51 h 1145"/>
                  <a:gd name="T38" fmla="*/ 80 w 840"/>
                  <a:gd name="T39" fmla="*/ 81 h 1145"/>
                  <a:gd name="T40" fmla="*/ 97 w 840"/>
                  <a:gd name="T41" fmla="*/ 67 h 1145"/>
                  <a:gd name="T42" fmla="*/ 132 w 840"/>
                  <a:gd name="T43" fmla="*/ 50 h 1145"/>
                  <a:gd name="T44" fmla="*/ 158 w 840"/>
                  <a:gd name="T45" fmla="*/ 48 h 1145"/>
                  <a:gd name="T46" fmla="*/ 183 w 840"/>
                  <a:gd name="T47" fmla="*/ 53 h 1145"/>
                  <a:gd name="T48" fmla="*/ 218 w 840"/>
                  <a:gd name="T49" fmla="*/ 74 h 1145"/>
                  <a:gd name="T50" fmla="*/ 235 w 840"/>
                  <a:gd name="T51" fmla="*/ 109 h 1145"/>
                  <a:gd name="T52" fmla="*/ 235 w 840"/>
                  <a:gd name="T53" fmla="*/ 141 h 1145"/>
                  <a:gd name="T54" fmla="*/ 228 w 840"/>
                  <a:gd name="T55" fmla="*/ 173 h 1145"/>
                  <a:gd name="T56" fmla="*/ 211 w 840"/>
                  <a:gd name="T57" fmla="*/ 217 h 1145"/>
                  <a:gd name="T58" fmla="*/ 199 w 840"/>
                  <a:gd name="T59" fmla="*/ 223 h 1145"/>
                  <a:gd name="T60" fmla="*/ 184 w 840"/>
                  <a:gd name="T61" fmla="*/ 256 h 1145"/>
                  <a:gd name="T62" fmla="*/ 167 w 840"/>
                  <a:gd name="T63" fmla="*/ 294 h 1145"/>
                  <a:gd name="T64" fmla="*/ 151 w 840"/>
                  <a:gd name="T65" fmla="*/ 329 h 1145"/>
                  <a:gd name="T66" fmla="*/ 142 w 840"/>
                  <a:gd name="T67" fmla="*/ 351 h 1145"/>
                  <a:gd name="T68" fmla="*/ 162 w 840"/>
                  <a:gd name="T69" fmla="*/ 317 h 1145"/>
                  <a:gd name="T70" fmla="*/ 174 w 840"/>
                  <a:gd name="T71" fmla="*/ 310 h 1145"/>
                  <a:gd name="T72" fmla="*/ 179 w 840"/>
                  <a:gd name="T73" fmla="*/ 301 h 1145"/>
                  <a:gd name="T74" fmla="*/ 167 w 840"/>
                  <a:gd name="T75" fmla="*/ 338 h 1145"/>
                  <a:gd name="T76" fmla="*/ 152 w 840"/>
                  <a:gd name="T77" fmla="*/ 369 h 1145"/>
                  <a:gd name="T78" fmla="*/ 162 w 840"/>
                  <a:gd name="T79" fmla="*/ 364 h 1145"/>
                  <a:gd name="T80" fmla="*/ 179 w 840"/>
                  <a:gd name="T81" fmla="*/ 326 h 1145"/>
                  <a:gd name="T82" fmla="*/ 192 w 840"/>
                  <a:gd name="T83" fmla="*/ 297 h 1145"/>
                  <a:gd name="T84" fmla="*/ 197 w 840"/>
                  <a:gd name="T85" fmla="*/ 304 h 1145"/>
                  <a:gd name="T86" fmla="*/ 177 w 840"/>
                  <a:gd name="T87" fmla="*/ 344 h 1145"/>
                  <a:gd name="T88" fmla="*/ 166 w 840"/>
                  <a:gd name="T89" fmla="*/ 376 h 1145"/>
                  <a:gd name="T90" fmla="*/ 191 w 840"/>
                  <a:gd name="T91" fmla="*/ 350 h 1145"/>
                  <a:gd name="T92" fmla="*/ 217 w 840"/>
                  <a:gd name="T93" fmla="*/ 310 h 1145"/>
                  <a:gd name="T94" fmla="*/ 242 w 840"/>
                  <a:gd name="T95" fmla="*/ 260 h 1145"/>
                  <a:gd name="T96" fmla="*/ 264 w 840"/>
                  <a:gd name="T97" fmla="*/ 204 h 1145"/>
                  <a:gd name="T98" fmla="*/ 278 w 840"/>
                  <a:gd name="T99" fmla="*/ 147 h 1145"/>
                  <a:gd name="T100" fmla="*/ 279 w 840"/>
                  <a:gd name="T101" fmla="*/ 117 h 1145"/>
                  <a:gd name="T102" fmla="*/ 275 w 840"/>
                  <a:gd name="T103" fmla="*/ 88 h 1145"/>
                  <a:gd name="T104" fmla="*/ 257 w 840"/>
                  <a:gd name="T105" fmla="*/ 51 h 1145"/>
                  <a:gd name="T106" fmla="*/ 223 w 840"/>
                  <a:gd name="T107" fmla="*/ 20 h 1145"/>
                  <a:gd name="T108" fmla="*/ 181 w 840"/>
                  <a:gd name="T109" fmla="*/ 3 h 1145"/>
                  <a:gd name="T110" fmla="*/ 135 w 840"/>
                  <a:gd name="T111" fmla="*/ 1 h 1145"/>
                  <a:gd name="T112" fmla="*/ 94 w 840"/>
                  <a:gd name="T113" fmla="*/ 14 h 1145"/>
                  <a:gd name="T114" fmla="*/ 66 w 840"/>
                  <a:gd name="T115" fmla="*/ 28 h 1145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840"/>
                  <a:gd name="T175" fmla="*/ 0 h 1145"/>
                  <a:gd name="T176" fmla="*/ 840 w 840"/>
                  <a:gd name="T177" fmla="*/ 1145 h 1145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840" h="1145">
                    <a:moveTo>
                      <a:pt x="150" y="127"/>
                    </a:moveTo>
                    <a:lnTo>
                      <a:pt x="142" y="132"/>
                    </a:lnTo>
                    <a:lnTo>
                      <a:pt x="134" y="138"/>
                    </a:lnTo>
                    <a:lnTo>
                      <a:pt x="127" y="145"/>
                    </a:lnTo>
                    <a:lnTo>
                      <a:pt x="119" y="152"/>
                    </a:lnTo>
                    <a:lnTo>
                      <a:pt x="113" y="159"/>
                    </a:lnTo>
                    <a:lnTo>
                      <a:pt x="106" y="166"/>
                    </a:lnTo>
                    <a:lnTo>
                      <a:pt x="100" y="173"/>
                    </a:lnTo>
                    <a:lnTo>
                      <a:pt x="95" y="180"/>
                    </a:lnTo>
                    <a:lnTo>
                      <a:pt x="88" y="187"/>
                    </a:lnTo>
                    <a:lnTo>
                      <a:pt x="81" y="193"/>
                    </a:lnTo>
                    <a:lnTo>
                      <a:pt x="76" y="201"/>
                    </a:lnTo>
                    <a:lnTo>
                      <a:pt x="72" y="208"/>
                    </a:lnTo>
                    <a:lnTo>
                      <a:pt x="65" y="215"/>
                    </a:lnTo>
                    <a:lnTo>
                      <a:pt x="60" y="222"/>
                    </a:lnTo>
                    <a:lnTo>
                      <a:pt x="55" y="230"/>
                    </a:lnTo>
                    <a:lnTo>
                      <a:pt x="51" y="239"/>
                    </a:lnTo>
                    <a:lnTo>
                      <a:pt x="46" y="247"/>
                    </a:lnTo>
                    <a:lnTo>
                      <a:pt x="42" y="254"/>
                    </a:lnTo>
                    <a:lnTo>
                      <a:pt x="36" y="262"/>
                    </a:lnTo>
                    <a:lnTo>
                      <a:pt x="33" y="270"/>
                    </a:lnTo>
                    <a:lnTo>
                      <a:pt x="28" y="277"/>
                    </a:lnTo>
                    <a:lnTo>
                      <a:pt x="25" y="285"/>
                    </a:lnTo>
                    <a:lnTo>
                      <a:pt x="22" y="293"/>
                    </a:lnTo>
                    <a:lnTo>
                      <a:pt x="19" y="301"/>
                    </a:lnTo>
                    <a:lnTo>
                      <a:pt x="15" y="309"/>
                    </a:lnTo>
                    <a:lnTo>
                      <a:pt x="11" y="318"/>
                    </a:lnTo>
                    <a:lnTo>
                      <a:pt x="10" y="326"/>
                    </a:lnTo>
                    <a:lnTo>
                      <a:pt x="8" y="335"/>
                    </a:lnTo>
                    <a:lnTo>
                      <a:pt x="4" y="342"/>
                    </a:lnTo>
                    <a:lnTo>
                      <a:pt x="4" y="351"/>
                    </a:lnTo>
                    <a:lnTo>
                      <a:pt x="1" y="359"/>
                    </a:lnTo>
                    <a:lnTo>
                      <a:pt x="0" y="369"/>
                    </a:lnTo>
                    <a:lnTo>
                      <a:pt x="4" y="359"/>
                    </a:lnTo>
                    <a:lnTo>
                      <a:pt x="11" y="349"/>
                    </a:lnTo>
                    <a:lnTo>
                      <a:pt x="15" y="340"/>
                    </a:lnTo>
                    <a:lnTo>
                      <a:pt x="22" y="330"/>
                    </a:lnTo>
                    <a:lnTo>
                      <a:pt x="27" y="319"/>
                    </a:lnTo>
                    <a:lnTo>
                      <a:pt x="33" y="309"/>
                    </a:lnTo>
                    <a:lnTo>
                      <a:pt x="38" y="300"/>
                    </a:lnTo>
                    <a:lnTo>
                      <a:pt x="45" y="290"/>
                    </a:lnTo>
                    <a:lnTo>
                      <a:pt x="50" y="279"/>
                    </a:lnTo>
                    <a:lnTo>
                      <a:pt x="55" y="270"/>
                    </a:lnTo>
                    <a:lnTo>
                      <a:pt x="60" y="259"/>
                    </a:lnTo>
                    <a:lnTo>
                      <a:pt x="67" y="249"/>
                    </a:lnTo>
                    <a:lnTo>
                      <a:pt x="72" y="239"/>
                    </a:lnTo>
                    <a:lnTo>
                      <a:pt x="77" y="230"/>
                    </a:lnTo>
                    <a:lnTo>
                      <a:pt x="82" y="220"/>
                    </a:lnTo>
                    <a:lnTo>
                      <a:pt x="88" y="210"/>
                    </a:lnTo>
                    <a:lnTo>
                      <a:pt x="96" y="202"/>
                    </a:lnTo>
                    <a:lnTo>
                      <a:pt x="104" y="194"/>
                    </a:lnTo>
                    <a:lnTo>
                      <a:pt x="111" y="187"/>
                    </a:lnTo>
                    <a:lnTo>
                      <a:pt x="119" y="180"/>
                    </a:lnTo>
                    <a:lnTo>
                      <a:pt x="126" y="173"/>
                    </a:lnTo>
                    <a:lnTo>
                      <a:pt x="133" y="166"/>
                    </a:lnTo>
                    <a:lnTo>
                      <a:pt x="141" y="159"/>
                    </a:lnTo>
                    <a:lnTo>
                      <a:pt x="150" y="152"/>
                    </a:lnTo>
                    <a:lnTo>
                      <a:pt x="143" y="158"/>
                    </a:lnTo>
                    <a:lnTo>
                      <a:pt x="137" y="164"/>
                    </a:lnTo>
                    <a:lnTo>
                      <a:pt x="132" y="170"/>
                    </a:lnTo>
                    <a:lnTo>
                      <a:pt x="127" y="178"/>
                    </a:lnTo>
                    <a:lnTo>
                      <a:pt x="119" y="184"/>
                    </a:lnTo>
                    <a:lnTo>
                      <a:pt x="115" y="192"/>
                    </a:lnTo>
                    <a:lnTo>
                      <a:pt x="110" y="200"/>
                    </a:lnTo>
                    <a:lnTo>
                      <a:pt x="105" y="208"/>
                    </a:lnTo>
                    <a:lnTo>
                      <a:pt x="99" y="216"/>
                    </a:lnTo>
                    <a:lnTo>
                      <a:pt x="95" y="225"/>
                    </a:lnTo>
                    <a:lnTo>
                      <a:pt x="88" y="233"/>
                    </a:lnTo>
                    <a:lnTo>
                      <a:pt x="84" y="243"/>
                    </a:lnTo>
                    <a:lnTo>
                      <a:pt x="79" y="252"/>
                    </a:lnTo>
                    <a:lnTo>
                      <a:pt x="76" y="261"/>
                    </a:lnTo>
                    <a:lnTo>
                      <a:pt x="70" y="270"/>
                    </a:lnTo>
                    <a:lnTo>
                      <a:pt x="67" y="280"/>
                    </a:lnTo>
                    <a:lnTo>
                      <a:pt x="61" y="289"/>
                    </a:lnTo>
                    <a:lnTo>
                      <a:pt x="58" y="298"/>
                    </a:lnTo>
                    <a:lnTo>
                      <a:pt x="52" y="307"/>
                    </a:lnTo>
                    <a:lnTo>
                      <a:pt x="50" y="317"/>
                    </a:lnTo>
                    <a:lnTo>
                      <a:pt x="45" y="324"/>
                    </a:lnTo>
                    <a:lnTo>
                      <a:pt x="41" y="335"/>
                    </a:lnTo>
                    <a:lnTo>
                      <a:pt x="37" y="345"/>
                    </a:lnTo>
                    <a:lnTo>
                      <a:pt x="34" y="355"/>
                    </a:lnTo>
                    <a:lnTo>
                      <a:pt x="29" y="363"/>
                    </a:lnTo>
                    <a:lnTo>
                      <a:pt x="25" y="372"/>
                    </a:lnTo>
                    <a:lnTo>
                      <a:pt x="23" y="380"/>
                    </a:lnTo>
                    <a:lnTo>
                      <a:pt x="19" y="391"/>
                    </a:lnTo>
                    <a:lnTo>
                      <a:pt x="17" y="400"/>
                    </a:lnTo>
                    <a:lnTo>
                      <a:pt x="13" y="408"/>
                    </a:lnTo>
                    <a:lnTo>
                      <a:pt x="10" y="417"/>
                    </a:lnTo>
                    <a:lnTo>
                      <a:pt x="8" y="426"/>
                    </a:lnTo>
                    <a:lnTo>
                      <a:pt x="10" y="423"/>
                    </a:lnTo>
                    <a:lnTo>
                      <a:pt x="15" y="416"/>
                    </a:lnTo>
                    <a:lnTo>
                      <a:pt x="19" y="410"/>
                    </a:lnTo>
                    <a:lnTo>
                      <a:pt x="22" y="405"/>
                    </a:lnTo>
                    <a:lnTo>
                      <a:pt x="25" y="398"/>
                    </a:lnTo>
                    <a:lnTo>
                      <a:pt x="31" y="393"/>
                    </a:lnTo>
                    <a:lnTo>
                      <a:pt x="34" y="384"/>
                    </a:lnTo>
                    <a:lnTo>
                      <a:pt x="40" y="377"/>
                    </a:lnTo>
                    <a:lnTo>
                      <a:pt x="43" y="368"/>
                    </a:lnTo>
                    <a:lnTo>
                      <a:pt x="50" y="360"/>
                    </a:lnTo>
                    <a:lnTo>
                      <a:pt x="56" y="350"/>
                    </a:lnTo>
                    <a:lnTo>
                      <a:pt x="61" y="341"/>
                    </a:lnTo>
                    <a:lnTo>
                      <a:pt x="67" y="332"/>
                    </a:lnTo>
                    <a:lnTo>
                      <a:pt x="73" y="324"/>
                    </a:lnTo>
                    <a:lnTo>
                      <a:pt x="78" y="314"/>
                    </a:lnTo>
                    <a:lnTo>
                      <a:pt x="83" y="304"/>
                    </a:lnTo>
                    <a:lnTo>
                      <a:pt x="88" y="294"/>
                    </a:lnTo>
                    <a:lnTo>
                      <a:pt x="95" y="285"/>
                    </a:lnTo>
                    <a:lnTo>
                      <a:pt x="100" y="275"/>
                    </a:lnTo>
                    <a:lnTo>
                      <a:pt x="105" y="266"/>
                    </a:lnTo>
                    <a:lnTo>
                      <a:pt x="111" y="257"/>
                    </a:lnTo>
                    <a:lnTo>
                      <a:pt x="117" y="249"/>
                    </a:lnTo>
                    <a:lnTo>
                      <a:pt x="120" y="240"/>
                    </a:lnTo>
                    <a:lnTo>
                      <a:pt x="126" y="233"/>
                    </a:lnTo>
                    <a:lnTo>
                      <a:pt x="129" y="226"/>
                    </a:lnTo>
                    <a:lnTo>
                      <a:pt x="134" y="221"/>
                    </a:lnTo>
                    <a:lnTo>
                      <a:pt x="141" y="211"/>
                    </a:lnTo>
                    <a:lnTo>
                      <a:pt x="147" y="205"/>
                    </a:lnTo>
                    <a:lnTo>
                      <a:pt x="145" y="211"/>
                    </a:lnTo>
                    <a:lnTo>
                      <a:pt x="143" y="217"/>
                    </a:lnTo>
                    <a:lnTo>
                      <a:pt x="141" y="224"/>
                    </a:lnTo>
                    <a:lnTo>
                      <a:pt x="140" y="231"/>
                    </a:lnTo>
                    <a:lnTo>
                      <a:pt x="136" y="239"/>
                    </a:lnTo>
                    <a:lnTo>
                      <a:pt x="131" y="248"/>
                    </a:lnTo>
                    <a:lnTo>
                      <a:pt x="127" y="254"/>
                    </a:lnTo>
                    <a:lnTo>
                      <a:pt x="123" y="262"/>
                    </a:lnTo>
                    <a:lnTo>
                      <a:pt x="119" y="270"/>
                    </a:lnTo>
                    <a:lnTo>
                      <a:pt x="115" y="279"/>
                    </a:lnTo>
                    <a:lnTo>
                      <a:pt x="110" y="286"/>
                    </a:lnTo>
                    <a:lnTo>
                      <a:pt x="105" y="296"/>
                    </a:lnTo>
                    <a:lnTo>
                      <a:pt x="101" y="307"/>
                    </a:lnTo>
                    <a:lnTo>
                      <a:pt x="96" y="317"/>
                    </a:lnTo>
                    <a:lnTo>
                      <a:pt x="91" y="326"/>
                    </a:lnTo>
                    <a:lnTo>
                      <a:pt x="88" y="337"/>
                    </a:lnTo>
                    <a:lnTo>
                      <a:pt x="82" y="347"/>
                    </a:lnTo>
                    <a:lnTo>
                      <a:pt x="79" y="359"/>
                    </a:lnTo>
                    <a:lnTo>
                      <a:pt x="73" y="369"/>
                    </a:lnTo>
                    <a:lnTo>
                      <a:pt x="69" y="378"/>
                    </a:lnTo>
                    <a:lnTo>
                      <a:pt x="64" y="388"/>
                    </a:lnTo>
                    <a:lnTo>
                      <a:pt x="60" y="400"/>
                    </a:lnTo>
                    <a:lnTo>
                      <a:pt x="56" y="410"/>
                    </a:lnTo>
                    <a:lnTo>
                      <a:pt x="51" y="419"/>
                    </a:lnTo>
                    <a:lnTo>
                      <a:pt x="49" y="428"/>
                    </a:lnTo>
                    <a:lnTo>
                      <a:pt x="46" y="438"/>
                    </a:lnTo>
                    <a:lnTo>
                      <a:pt x="42" y="445"/>
                    </a:lnTo>
                    <a:lnTo>
                      <a:pt x="41" y="453"/>
                    </a:lnTo>
                    <a:lnTo>
                      <a:pt x="38" y="459"/>
                    </a:lnTo>
                    <a:lnTo>
                      <a:pt x="37" y="466"/>
                    </a:lnTo>
                    <a:lnTo>
                      <a:pt x="36" y="476"/>
                    </a:lnTo>
                    <a:lnTo>
                      <a:pt x="40" y="482"/>
                    </a:lnTo>
                    <a:lnTo>
                      <a:pt x="42" y="476"/>
                    </a:lnTo>
                    <a:lnTo>
                      <a:pt x="46" y="470"/>
                    </a:lnTo>
                    <a:lnTo>
                      <a:pt x="50" y="463"/>
                    </a:lnTo>
                    <a:lnTo>
                      <a:pt x="54" y="457"/>
                    </a:lnTo>
                    <a:lnTo>
                      <a:pt x="58" y="449"/>
                    </a:lnTo>
                    <a:lnTo>
                      <a:pt x="60" y="443"/>
                    </a:lnTo>
                    <a:lnTo>
                      <a:pt x="64" y="437"/>
                    </a:lnTo>
                    <a:lnTo>
                      <a:pt x="68" y="430"/>
                    </a:lnTo>
                    <a:lnTo>
                      <a:pt x="70" y="424"/>
                    </a:lnTo>
                    <a:lnTo>
                      <a:pt x="73" y="417"/>
                    </a:lnTo>
                    <a:lnTo>
                      <a:pt x="77" y="410"/>
                    </a:lnTo>
                    <a:lnTo>
                      <a:pt x="81" y="403"/>
                    </a:lnTo>
                    <a:lnTo>
                      <a:pt x="83" y="397"/>
                    </a:lnTo>
                    <a:lnTo>
                      <a:pt x="87" y="392"/>
                    </a:lnTo>
                    <a:lnTo>
                      <a:pt x="90" y="386"/>
                    </a:lnTo>
                    <a:lnTo>
                      <a:pt x="93" y="379"/>
                    </a:lnTo>
                    <a:lnTo>
                      <a:pt x="96" y="373"/>
                    </a:lnTo>
                    <a:lnTo>
                      <a:pt x="100" y="366"/>
                    </a:lnTo>
                    <a:lnTo>
                      <a:pt x="104" y="360"/>
                    </a:lnTo>
                    <a:lnTo>
                      <a:pt x="106" y="355"/>
                    </a:lnTo>
                    <a:lnTo>
                      <a:pt x="113" y="342"/>
                    </a:lnTo>
                    <a:lnTo>
                      <a:pt x="123" y="332"/>
                    </a:lnTo>
                    <a:lnTo>
                      <a:pt x="131" y="321"/>
                    </a:lnTo>
                    <a:lnTo>
                      <a:pt x="141" y="309"/>
                    </a:lnTo>
                    <a:lnTo>
                      <a:pt x="145" y="304"/>
                    </a:lnTo>
                    <a:lnTo>
                      <a:pt x="150" y="300"/>
                    </a:lnTo>
                    <a:lnTo>
                      <a:pt x="158" y="294"/>
                    </a:lnTo>
                    <a:lnTo>
                      <a:pt x="164" y="290"/>
                    </a:lnTo>
                    <a:lnTo>
                      <a:pt x="164" y="293"/>
                    </a:lnTo>
                    <a:lnTo>
                      <a:pt x="164" y="298"/>
                    </a:lnTo>
                    <a:lnTo>
                      <a:pt x="161" y="304"/>
                    </a:lnTo>
                    <a:lnTo>
                      <a:pt x="160" y="312"/>
                    </a:lnTo>
                    <a:lnTo>
                      <a:pt x="158" y="318"/>
                    </a:lnTo>
                    <a:lnTo>
                      <a:pt x="155" y="326"/>
                    </a:lnTo>
                    <a:lnTo>
                      <a:pt x="151" y="332"/>
                    </a:lnTo>
                    <a:lnTo>
                      <a:pt x="150" y="337"/>
                    </a:lnTo>
                    <a:lnTo>
                      <a:pt x="173" y="324"/>
                    </a:lnTo>
                    <a:lnTo>
                      <a:pt x="179" y="313"/>
                    </a:lnTo>
                    <a:lnTo>
                      <a:pt x="186" y="303"/>
                    </a:lnTo>
                    <a:lnTo>
                      <a:pt x="192" y="293"/>
                    </a:lnTo>
                    <a:lnTo>
                      <a:pt x="199" y="284"/>
                    </a:lnTo>
                    <a:lnTo>
                      <a:pt x="205" y="272"/>
                    </a:lnTo>
                    <a:lnTo>
                      <a:pt x="211" y="262"/>
                    </a:lnTo>
                    <a:lnTo>
                      <a:pt x="218" y="252"/>
                    </a:lnTo>
                    <a:lnTo>
                      <a:pt x="224" y="242"/>
                    </a:lnTo>
                    <a:lnTo>
                      <a:pt x="229" y="230"/>
                    </a:lnTo>
                    <a:lnTo>
                      <a:pt x="236" y="221"/>
                    </a:lnTo>
                    <a:lnTo>
                      <a:pt x="242" y="211"/>
                    </a:lnTo>
                    <a:lnTo>
                      <a:pt x="249" y="202"/>
                    </a:lnTo>
                    <a:lnTo>
                      <a:pt x="255" y="192"/>
                    </a:lnTo>
                    <a:lnTo>
                      <a:pt x="261" y="184"/>
                    </a:lnTo>
                    <a:lnTo>
                      <a:pt x="268" y="178"/>
                    </a:lnTo>
                    <a:lnTo>
                      <a:pt x="276" y="172"/>
                    </a:lnTo>
                    <a:lnTo>
                      <a:pt x="282" y="164"/>
                    </a:lnTo>
                    <a:lnTo>
                      <a:pt x="290" y="158"/>
                    </a:lnTo>
                    <a:lnTo>
                      <a:pt x="299" y="151"/>
                    </a:lnTo>
                    <a:lnTo>
                      <a:pt x="309" y="145"/>
                    </a:lnTo>
                    <a:lnTo>
                      <a:pt x="319" y="137"/>
                    </a:lnTo>
                    <a:lnTo>
                      <a:pt x="328" y="131"/>
                    </a:lnTo>
                    <a:lnTo>
                      <a:pt x="340" y="126"/>
                    </a:lnTo>
                    <a:lnTo>
                      <a:pt x="351" y="122"/>
                    </a:lnTo>
                    <a:lnTo>
                      <a:pt x="360" y="115"/>
                    </a:lnTo>
                    <a:lnTo>
                      <a:pt x="370" y="113"/>
                    </a:lnTo>
                    <a:lnTo>
                      <a:pt x="381" y="108"/>
                    </a:lnTo>
                    <a:lnTo>
                      <a:pt x="391" y="107"/>
                    </a:lnTo>
                    <a:lnTo>
                      <a:pt x="400" y="104"/>
                    </a:lnTo>
                    <a:lnTo>
                      <a:pt x="409" y="104"/>
                    </a:lnTo>
                    <a:lnTo>
                      <a:pt x="417" y="104"/>
                    </a:lnTo>
                    <a:lnTo>
                      <a:pt x="426" y="107"/>
                    </a:lnTo>
                    <a:lnTo>
                      <a:pt x="417" y="108"/>
                    </a:lnTo>
                    <a:lnTo>
                      <a:pt x="409" y="110"/>
                    </a:lnTo>
                    <a:lnTo>
                      <a:pt x="400" y="114"/>
                    </a:lnTo>
                    <a:lnTo>
                      <a:pt x="392" y="118"/>
                    </a:lnTo>
                    <a:lnTo>
                      <a:pt x="383" y="122"/>
                    </a:lnTo>
                    <a:lnTo>
                      <a:pt x="374" y="128"/>
                    </a:lnTo>
                    <a:lnTo>
                      <a:pt x="365" y="133"/>
                    </a:lnTo>
                    <a:lnTo>
                      <a:pt x="356" y="140"/>
                    </a:lnTo>
                    <a:lnTo>
                      <a:pt x="346" y="145"/>
                    </a:lnTo>
                    <a:lnTo>
                      <a:pt x="337" y="152"/>
                    </a:lnTo>
                    <a:lnTo>
                      <a:pt x="327" y="160"/>
                    </a:lnTo>
                    <a:lnTo>
                      <a:pt x="317" y="168"/>
                    </a:lnTo>
                    <a:lnTo>
                      <a:pt x="306" y="175"/>
                    </a:lnTo>
                    <a:lnTo>
                      <a:pt x="297" y="184"/>
                    </a:lnTo>
                    <a:lnTo>
                      <a:pt x="287" y="192"/>
                    </a:lnTo>
                    <a:lnTo>
                      <a:pt x="278" y="201"/>
                    </a:lnTo>
                    <a:lnTo>
                      <a:pt x="274" y="203"/>
                    </a:lnTo>
                    <a:lnTo>
                      <a:pt x="269" y="208"/>
                    </a:lnTo>
                    <a:lnTo>
                      <a:pt x="263" y="216"/>
                    </a:lnTo>
                    <a:lnTo>
                      <a:pt x="255" y="226"/>
                    </a:lnTo>
                    <a:lnTo>
                      <a:pt x="246" y="235"/>
                    </a:lnTo>
                    <a:lnTo>
                      <a:pt x="240" y="244"/>
                    </a:lnTo>
                    <a:lnTo>
                      <a:pt x="234" y="251"/>
                    </a:lnTo>
                    <a:lnTo>
                      <a:pt x="233" y="254"/>
                    </a:lnTo>
                    <a:lnTo>
                      <a:pt x="240" y="262"/>
                    </a:lnTo>
                    <a:lnTo>
                      <a:pt x="245" y="271"/>
                    </a:lnTo>
                    <a:lnTo>
                      <a:pt x="247" y="263"/>
                    </a:lnTo>
                    <a:lnTo>
                      <a:pt x="251" y="257"/>
                    </a:lnTo>
                    <a:lnTo>
                      <a:pt x="254" y="251"/>
                    </a:lnTo>
                    <a:lnTo>
                      <a:pt x="258" y="244"/>
                    </a:lnTo>
                    <a:lnTo>
                      <a:pt x="265" y="231"/>
                    </a:lnTo>
                    <a:lnTo>
                      <a:pt x="274" y="221"/>
                    </a:lnTo>
                    <a:lnTo>
                      <a:pt x="282" y="210"/>
                    </a:lnTo>
                    <a:lnTo>
                      <a:pt x="292" y="201"/>
                    </a:lnTo>
                    <a:lnTo>
                      <a:pt x="302" y="192"/>
                    </a:lnTo>
                    <a:lnTo>
                      <a:pt x="314" y="184"/>
                    </a:lnTo>
                    <a:lnTo>
                      <a:pt x="323" y="177"/>
                    </a:lnTo>
                    <a:lnTo>
                      <a:pt x="336" y="170"/>
                    </a:lnTo>
                    <a:lnTo>
                      <a:pt x="346" y="164"/>
                    </a:lnTo>
                    <a:lnTo>
                      <a:pt x="359" y="160"/>
                    </a:lnTo>
                    <a:lnTo>
                      <a:pt x="364" y="158"/>
                    </a:lnTo>
                    <a:lnTo>
                      <a:pt x="370" y="155"/>
                    </a:lnTo>
                    <a:lnTo>
                      <a:pt x="376" y="152"/>
                    </a:lnTo>
                    <a:lnTo>
                      <a:pt x="383" y="152"/>
                    </a:lnTo>
                    <a:lnTo>
                      <a:pt x="390" y="150"/>
                    </a:lnTo>
                    <a:lnTo>
                      <a:pt x="396" y="149"/>
                    </a:lnTo>
                    <a:lnTo>
                      <a:pt x="402" y="147"/>
                    </a:lnTo>
                    <a:lnTo>
                      <a:pt x="409" y="147"/>
                    </a:lnTo>
                    <a:lnTo>
                      <a:pt x="414" y="145"/>
                    </a:lnTo>
                    <a:lnTo>
                      <a:pt x="422" y="145"/>
                    </a:lnTo>
                    <a:lnTo>
                      <a:pt x="428" y="143"/>
                    </a:lnTo>
                    <a:lnTo>
                      <a:pt x="434" y="143"/>
                    </a:lnTo>
                    <a:lnTo>
                      <a:pt x="441" y="143"/>
                    </a:lnTo>
                    <a:lnTo>
                      <a:pt x="447" y="143"/>
                    </a:lnTo>
                    <a:lnTo>
                      <a:pt x="454" y="143"/>
                    </a:lnTo>
                    <a:lnTo>
                      <a:pt x="460" y="143"/>
                    </a:lnTo>
                    <a:lnTo>
                      <a:pt x="468" y="143"/>
                    </a:lnTo>
                    <a:lnTo>
                      <a:pt x="474" y="143"/>
                    </a:lnTo>
                    <a:lnTo>
                      <a:pt x="481" y="145"/>
                    </a:lnTo>
                    <a:lnTo>
                      <a:pt x="487" y="145"/>
                    </a:lnTo>
                    <a:lnTo>
                      <a:pt x="493" y="145"/>
                    </a:lnTo>
                    <a:lnTo>
                      <a:pt x="500" y="146"/>
                    </a:lnTo>
                    <a:lnTo>
                      <a:pt x="508" y="147"/>
                    </a:lnTo>
                    <a:lnTo>
                      <a:pt x="514" y="150"/>
                    </a:lnTo>
                    <a:lnTo>
                      <a:pt x="519" y="150"/>
                    </a:lnTo>
                    <a:lnTo>
                      <a:pt x="526" y="152"/>
                    </a:lnTo>
                    <a:lnTo>
                      <a:pt x="531" y="152"/>
                    </a:lnTo>
                    <a:lnTo>
                      <a:pt x="538" y="155"/>
                    </a:lnTo>
                    <a:lnTo>
                      <a:pt x="543" y="158"/>
                    </a:lnTo>
                    <a:lnTo>
                      <a:pt x="550" y="160"/>
                    </a:lnTo>
                    <a:lnTo>
                      <a:pt x="556" y="161"/>
                    </a:lnTo>
                    <a:lnTo>
                      <a:pt x="563" y="165"/>
                    </a:lnTo>
                    <a:lnTo>
                      <a:pt x="574" y="169"/>
                    </a:lnTo>
                    <a:lnTo>
                      <a:pt x="586" y="175"/>
                    </a:lnTo>
                    <a:lnTo>
                      <a:pt x="597" y="182"/>
                    </a:lnTo>
                    <a:lnTo>
                      <a:pt x="609" y="188"/>
                    </a:lnTo>
                    <a:lnTo>
                      <a:pt x="617" y="192"/>
                    </a:lnTo>
                    <a:lnTo>
                      <a:pt x="624" y="198"/>
                    </a:lnTo>
                    <a:lnTo>
                      <a:pt x="632" y="203"/>
                    </a:lnTo>
                    <a:lnTo>
                      <a:pt x="640" y="210"/>
                    </a:lnTo>
                    <a:lnTo>
                      <a:pt x="647" y="215"/>
                    </a:lnTo>
                    <a:lnTo>
                      <a:pt x="654" y="222"/>
                    </a:lnTo>
                    <a:lnTo>
                      <a:pt x="660" y="230"/>
                    </a:lnTo>
                    <a:lnTo>
                      <a:pt x="667" y="238"/>
                    </a:lnTo>
                    <a:lnTo>
                      <a:pt x="670" y="244"/>
                    </a:lnTo>
                    <a:lnTo>
                      <a:pt x="677" y="252"/>
                    </a:lnTo>
                    <a:lnTo>
                      <a:pt x="682" y="259"/>
                    </a:lnTo>
                    <a:lnTo>
                      <a:pt x="687" y="270"/>
                    </a:lnTo>
                    <a:lnTo>
                      <a:pt x="691" y="277"/>
                    </a:lnTo>
                    <a:lnTo>
                      <a:pt x="693" y="286"/>
                    </a:lnTo>
                    <a:lnTo>
                      <a:pt x="697" y="296"/>
                    </a:lnTo>
                    <a:lnTo>
                      <a:pt x="702" y="308"/>
                    </a:lnTo>
                    <a:lnTo>
                      <a:pt x="702" y="317"/>
                    </a:lnTo>
                    <a:lnTo>
                      <a:pt x="705" y="327"/>
                    </a:lnTo>
                    <a:lnTo>
                      <a:pt x="706" y="338"/>
                    </a:lnTo>
                    <a:lnTo>
                      <a:pt x="709" y="350"/>
                    </a:lnTo>
                    <a:lnTo>
                      <a:pt x="709" y="361"/>
                    </a:lnTo>
                    <a:lnTo>
                      <a:pt x="709" y="373"/>
                    </a:lnTo>
                    <a:lnTo>
                      <a:pt x="709" y="379"/>
                    </a:lnTo>
                    <a:lnTo>
                      <a:pt x="709" y="387"/>
                    </a:lnTo>
                    <a:lnTo>
                      <a:pt x="709" y="393"/>
                    </a:lnTo>
                    <a:lnTo>
                      <a:pt x="709" y="400"/>
                    </a:lnTo>
                    <a:lnTo>
                      <a:pt x="708" y="406"/>
                    </a:lnTo>
                    <a:lnTo>
                      <a:pt x="706" y="412"/>
                    </a:lnTo>
                    <a:lnTo>
                      <a:pt x="705" y="419"/>
                    </a:lnTo>
                    <a:lnTo>
                      <a:pt x="704" y="425"/>
                    </a:lnTo>
                    <a:lnTo>
                      <a:pt x="702" y="433"/>
                    </a:lnTo>
                    <a:lnTo>
                      <a:pt x="702" y="440"/>
                    </a:lnTo>
                    <a:lnTo>
                      <a:pt x="701" y="448"/>
                    </a:lnTo>
                    <a:lnTo>
                      <a:pt x="700" y="457"/>
                    </a:lnTo>
                    <a:lnTo>
                      <a:pt x="697" y="463"/>
                    </a:lnTo>
                    <a:lnTo>
                      <a:pt x="695" y="471"/>
                    </a:lnTo>
                    <a:lnTo>
                      <a:pt x="693" y="479"/>
                    </a:lnTo>
                    <a:lnTo>
                      <a:pt x="692" y="487"/>
                    </a:lnTo>
                    <a:lnTo>
                      <a:pt x="688" y="495"/>
                    </a:lnTo>
                    <a:lnTo>
                      <a:pt x="687" y="503"/>
                    </a:lnTo>
                    <a:lnTo>
                      <a:pt x="685" y="510"/>
                    </a:lnTo>
                    <a:lnTo>
                      <a:pt x="683" y="521"/>
                    </a:lnTo>
                    <a:lnTo>
                      <a:pt x="678" y="531"/>
                    </a:lnTo>
                    <a:lnTo>
                      <a:pt x="676" y="542"/>
                    </a:lnTo>
                    <a:lnTo>
                      <a:pt x="670" y="554"/>
                    </a:lnTo>
                    <a:lnTo>
                      <a:pt x="668" y="565"/>
                    </a:lnTo>
                    <a:lnTo>
                      <a:pt x="663" y="577"/>
                    </a:lnTo>
                    <a:lnTo>
                      <a:pt x="660" y="588"/>
                    </a:lnTo>
                    <a:lnTo>
                      <a:pt x="655" y="598"/>
                    </a:lnTo>
                    <a:lnTo>
                      <a:pt x="652" y="611"/>
                    </a:lnTo>
                    <a:lnTo>
                      <a:pt x="647" y="620"/>
                    </a:lnTo>
                    <a:lnTo>
                      <a:pt x="642" y="630"/>
                    </a:lnTo>
                    <a:lnTo>
                      <a:pt x="638" y="640"/>
                    </a:lnTo>
                    <a:lnTo>
                      <a:pt x="633" y="651"/>
                    </a:lnTo>
                    <a:lnTo>
                      <a:pt x="628" y="658"/>
                    </a:lnTo>
                    <a:lnTo>
                      <a:pt x="624" y="667"/>
                    </a:lnTo>
                    <a:lnTo>
                      <a:pt x="618" y="675"/>
                    </a:lnTo>
                    <a:lnTo>
                      <a:pt x="613" y="684"/>
                    </a:lnTo>
                    <a:lnTo>
                      <a:pt x="622" y="624"/>
                    </a:lnTo>
                    <a:lnTo>
                      <a:pt x="618" y="628"/>
                    </a:lnTo>
                    <a:lnTo>
                      <a:pt x="615" y="635"/>
                    </a:lnTo>
                    <a:lnTo>
                      <a:pt x="610" y="643"/>
                    </a:lnTo>
                    <a:lnTo>
                      <a:pt x="606" y="653"/>
                    </a:lnTo>
                    <a:lnTo>
                      <a:pt x="602" y="658"/>
                    </a:lnTo>
                    <a:lnTo>
                      <a:pt x="600" y="665"/>
                    </a:lnTo>
                    <a:lnTo>
                      <a:pt x="596" y="671"/>
                    </a:lnTo>
                    <a:lnTo>
                      <a:pt x="593" y="677"/>
                    </a:lnTo>
                    <a:lnTo>
                      <a:pt x="591" y="684"/>
                    </a:lnTo>
                    <a:lnTo>
                      <a:pt x="587" y="691"/>
                    </a:lnTo>
                    <a:lnTo>
                      <a:pt x="585" y="699"/>
                    </a:lnTo>
                    <a:lnTo>
                      <a:pt x="581" y="708"/>
                    </a:lnTo>
                    <a:lnTo>
                      <a:pt x="577" y="714"/>
                    </a:lnTo>
                    <a:lnTo>
                      <a:pt x="572" y="723"/>
                    </a:lnTo>
                    <a:lnTo>
                      <a:pt x="568" y="731"/>
                    </a:lnTo>
                    <a:lnTo>
                      <a:pt x="564" y="741"/>
                    </a:lnTo>
                    <a:lnTo>
                      <a:pt x="560" y="750"/>
                    </a:lnTo>
                    <a:lnTo>
                      <a:pt x="555" y="759"/>
                    </a:lnTo>
                    <a:lnTo>
                      <a:pt x="551" y="768"/>
                    </a:lnTo>
                    <a:lnTo>
                      <a:pt x="547" y="778"/>
                    </a:lnTo>
                    <a:lnTo>
                      <a:pt x="542" y="787"/>
                    </a:lnTo>
                    <a:lnTo>
                      <a:pt x="538" y="797"/>
                    </a:lnTo>
                    <a:lnTo>
                      <a:pt x="533" y="806"/>
                    </a:lnTo>
                    <a:lnTo>
                      <a:pt x="531" y="816"/>
                    </a:lnTo>
                    <a:lnTo>
                      <a:pt x="526" y="826"/>
                    </a:lnTo>
                    <a:lnTo>
                      <a:pt x="522" y="837"/>
                    </a:lnTo>
                    <a:lnTo>
                      <a:pt x="517" y="845"/>
                    </a:lnTo>
                    <a:lnTo>
                      <a:pt x="514" y="857"/>
                    </a:lnTo>
                    <a:lnTo>
                      <a:pt x="508" y="866"/>
                    </a:lnTo>
                    <a:lnTo>
                      <a:pt x="504" y="876"/>
                    </a:lnTo>
                    <a:lnTo>
                      <a:pt x="500" y="885"/>
                    </a:lnTo>
                    <a:lnTo>
                      <a:pt x="496" y="895"/>
                    </a:lnTo>
                    <a:lnTo>
                      <a:pt x="492" y="904"/>
                    </a:lnTo>
                    <a:lnTo>
                      <a:pt x="487" y="914"/>
                    </a:lnTo>
                    <a:lnTo>
                      <a:pt x="483" y="923"/>
                    </a:lnTo>
                    <a:lnTo>
                      <a:pt x="479" y="932"/>
                    </a:lnTo>
                    <a:lnTo>
                      <a:pt x="476" y="940"/>
                    </a:lnTo>
                    <a:lnTo>
                      <a:pt x="470" y="949"/>
                    </a:lnTo>
                    <a:lnTo>
                      <a:pt x="467" y="958"/>
                    </a:lnTo>
                    <a:lnTo>
                      <a:pt x="463" y="967"/>
                    </a:lnTo>
                    <a:lnTo>
                      <a:pt x="460" y="974"/>
                    </a:lnTo>
                    <a:lnTo>
                      <a:pt x="456" y="982"/>
                    </a:lnTo>
                    <a:lnTo>
                      <a:pt x="452" y="989"/>
                    </a:lnTo>
                    <a:lnTo>
                      <a:pt x="451" y="998"/>
                    </a:lnTo>
                    <a:lnTo>
                      <a:pt x="447" y="1003"/>
                    </a:lnTo>
                    <a:lnTo>
                      <a:pt x="445" y="1010"/>
                    </a:lnTo>
                    <a:lnTo>
                      <a:pt x="441" y="1016"/>
                    </a:lnTo>
                    <a:lnTo>
                      <a:pt x="438" y="1024"/>
                    </a:lnTo>
                    <a:lnTo>
                      <a:pt x="433" y="1034"/>
                    </a:lnTo>
                    <a:lnTo>
                      <a:pt x="429" y="1044"/>
                    </a:lnTo>
                    <a:lnTo>
                      <a:pt x="427" y="1051"/>
                    </a:lnTo>
                    <a:lnTo>
                      <a:pt x="424" y="1057"/>
                    </a:lnTo>
                    <a:lnTo>
                      <a:pt x="423" y="1061"/>
                    </a:lnTo>
                    <a:lnTo>
                      <a:pt x="423" y="1063"/>
                    </a:lnTo>
                    <a:lnTo>
                      <a:pt x="427" y="1054"/>
                    </a:lnTo>
                    <a:lnTo>
                      <a:pt x="432" y="1047"/>
                    </a:lnTo>
                    <a:lnTo>
                      <a:pt x="437" y="1037"/>
                    </a:lnTo>
                    <a:lnTo>
                      <a:pt x="442" y="1029"/>
                    </a:lnTo>
                    <a:lnTo>
                      <a:pt x="446" y="1020"/>
                    </a:lnTo>
                    <a:lnTo>
                      <a:pt x="452" y="1012"/>
                    </a:lnTo>
                    <a:lnTo>
                      <a:pt x="456" y="1003"/>
                    </a:lnTo>
                    <a:lnTo>
                      <a:pt x="461" y="996"/>
                    </a:lnTo>
                    <a:lnTo>
                      <a:pt x="467" y="986"/>
                    </a:lnTo>
                    <a:lnTo>
                      <a:pt x="472" y="978"/>
                    </a:lnTo>
                    <a:lnTo>
                      <a:pt x="477" y="969"/>
                    </a:lnTo>
                    <a:lnTo>
                      <a:pt x="482" y="961"/>
                    </a:lnTo>
                    <a:lnTo>
                      <a:pt x="486" y="953"/>
                    </a:lnTo>
                    <a:lnTo>
                      <a:pt x="492" y="945"/>
                    </a:lnTo>
                    <a:lnTo>
                      <a:pt x="496" y="936"/>
                    </a:lnTo>
                    <a:lnTo>
                      <a:pt x="501" y="928"/>
                    </a:lnTo>
                    <a:lnTo>
                      <a:pt x="490" y="986"/>
                    </a:lnTo>
                    <a:lnTo>
                      <a:pt x="493" y="981"/>
                    </a:lnTo>
                    <a:lnTo>
                      <a:pt x="499" y="977"/>
                    </a:lnTo>
                    <a:lnTo>
                      <a:pt x="502" y="969"/>
                    </a:lnTo>
                    <a:lnTo>
                      <a:pt x="508" y="964"/>
                    </a:lnTo>
                    <a:lnTo>
                      <a:pt x="510" y="955"/>
                    </a:lnTo>
                    <a:lnTo>
                      <a:pt x="514" y="947"/>
                    </a:lnTo>
                    <a:lnTo>
                      <a:pt x="517" y="940"/>
                    </a:lnTo>
                    <a:lnTo>
                      <a:pt x="522" y="932"/>
                    </a:lnTo>
                    <a:lnTo>
                      <a:pt x="523" y="923"/>
                    </a:lnTo>
                    <a:lnTo>
                      <a:pt x="527" y="916"/>
                    </a:lnTo>
                    <a:lnTo>
                      <a:pt x="531" y="907"/>
                    </a:lnTo>
                    <a:lnTo>
                      <a:pt x="533" y="899"/>
                    </a:lnTo>
                    <a:lnTo>
                      <a:pt x="537" y="891"/>
                    </a:lnTo>
                    <a:lnTo>
                      <a:pt x="540" y="884"/>
                    </a:lnTo>
                    <a:lnTo>
                      <a:pt x="543" y="877"/>
                    </a:lnTo>
                    <a:lnTo>
                      <a:pt x="546" y="872"/>
                    </a:lnTo>
                    <a:lnTo>
                      <a:pt x="543" y="879"/>
                    </a:lnTo>
                    <a:lnTo>
                      <a:pt x="540" y="888"/>
                    </a:lnTo>
                    <a:lnTo>
                      <a:pt x="538" y="895"/>
                    </a:lnTo>
                    <a:lnTo>
                      <a:pt x="536" y="905"/>
                    </a:lnTo>
                    <a:lnTo>
                      <a:pt x="532" y="914"/>
                    </a:lnTo>
                    <a:lnTo>
                      <a:pt x="531" y="923"/>
                    </a:lnTo>
                    <a:lnTo>
                      <a:pt x="528" y="932"/>
                    </a:lnTo>
                    <a:lnTo>
                      <a:pt x="526" y="942"/>
                    </a:lnTo>
                    <a:lnTo>
                      <a:pt x="523" y="951"/>
                    </a:lnTo>
                    <a:lnTo>
                      <a:pt x="519" y="960"/>
                    </a:lnTo>
                    <a:lnTo>
                      <a:pt x="515" y="969"/>
                    </a:lnTo>
                    <a:lnTo>
                      <a:pt x="514" y="978"/>
                    </a:lnTo>
                    <a:lnTo>
                      <a:pt x="510" y="987"/>
                    </a:lnTo>
                    <a:lnTo>
                      <a:pt x="508" y="996"/>
                    </a:lnTo>
                    <a:lnTo>
                      <a:pt x="504" y="1005"/>
                    </a:lnTo>
                    <a:lnTo>
                      <a:pt x="501" y="1015"/>
                    </a:lnTo>
                    <a:lnTo>
                      <a:pt x="497" y="1023"/>
                    </a:lnTo>
                    <a:lnTo>
                      <a:pt x="493" y="1031"/>
                    </a:lnTo>
                    <a:lnTo>
                      <a:pt x="490" y="1039"/>
                    </a:lnTo>
                    <a:lnTo>
                      <a:pt x="486" y="1047"/>
                    </a:lnTo>
                    <a:lnTo>
                      <a:pt x="482" y="1056"/>
                    </a:lnTo>
                    <a:lnTo>
                      <a:pt x="477" y="1063"/>
                    </a:lnTo>
                    <a:lnTo>
                      <a:pt x="473" y="1071"/>
                    </a:lnTo>
                    <a:lnTo>
                      <a:pt x="469" y="1080"/>
                    </a:lnTo>
                    <a:lnTo>
                      <a:pt x="465" y="1086"/>
                    </a:lnTo>
                    <a:lnTo>
                      <a:pt x="461" y="1095"/>
                    </a:lnTo>
                    <a:lnTo>
                      <a:pt x="459" y="1103"/>
                    </a:lnTo>
                    <a:lnTo>
                      <a:pt x="455" y="1110"/>
                    </a:lnTo>
                    <a:lnTo>
                      <a:pt x="452" y="1118"/>
                    </a:lnTo>
                    <a:lnTo>
                      <a:pt x="450" y="1127"/>
                    </a:lnTo>
                    <a:lnTo>
                      <a:pt x="447" y="1135"/>
                    </a:lnTo>
                    <a:lnTo>
                      <a:pt x="447" y="1145"/>
                    </a:lnTo>
                    <a:lnTo>
                      <a:pt x="452" y="1139"/>
                    </a:lnTo>
                    <a:lnTo>
                      <a:pt x="458" y="1132"/>
                    </a:lnTo>
                    <a:lnTo>
                      <a:pt x="461" y="1124"/>
                    </a:lnTo>
                    <a:lnTo>
                      <a:pt x="468" y="1118"/>
                    </a:lnTo>
                    <a:lnTo>
                      <a:pt x="470" y="1112"/>
                    </a:lnTo>
                    <a:lnTo>
                      <a:pt x="477" y="1107"/>
                    </a:lnTo>
                    <a:lnTo>
                      <a:pt x="479" y="1100"/>
                    </a:lnTo>
                    <a:lnTo>
                      <a:pt x="485" y="1094"/>
                    </a:lnTo>
                    <a:lnTo>
                      <a:pt x="492" y="1082"/>
                    </a:lnTo>
                    <a:lnTo>
                      <a:pt x="499" y="1071"/>
                    </a:lnTo>
                    <a:lnTo>
                      <a:pt x="504" y="1062"/>
                    </a:lnTo>
                    <a:lnTo>
                      <a:pt x="510" y="1052"/>
                    </a:lnTo>
                    <a:lnTo>
                      <a:pt x="514" y="1042"/>
                    </a:lnTo>
                    <a:lnTo>
                      <a:pt x="518" y="1033"/>
                    </a:lnTo>
                    <a:lnTo>
                      <a:pt x="522" y="1023"/>
                    </a:lnTo>
                    <a:lnTo>
                      <a:pt x="526" y="1014"/>
                    </a:lnTo>
                    <a:lnTo>
                      <a:pt x="528" y="1003"/>
                    </a:lnTo>
                    <a:lnTo>
                      <a:pt x="531" y="996"/>
                    </a:lnTo>
                    <a:lnTo>
                      <a:pt x="535" y="987"/>
                    </a:lnTo>
                    <a:lnTo>
                      <a:pt x="538" y="981"/>
                    </a:lnTo>
                    <a:lnTo>
                      <a:pt x="538" y="972"/>
                    </a:lnTo>
                    <a:lnTo>
                      <a:pt x="542" y="964"/>
                    </a:lnTo>
                    <a:lnTo>
                      <a:pt x="543" y="955"/>
                    </a:lnTo>
                    <a:lnTo>
                      <a:pt x="546" y="949"/>
                    </a:lnTo>
                    <a:lnTo>
                      <a:pt x="549" y="941"/>
                    </a:lnTo>
                    <a:lnTo>
                      <a:pt x="552" y="935"/>
                    </a:lnTo>
                    <a:lnTo>
                      <a:pt x="555" y="928"/>
                    </a:lnTo>
                    <a:lnTo>
                      <a:pt x="559" y="922"/>
                    </a:lnTo>
                    <a:lnTo>
                      <a:pt x="561" y="914"/>
                    </a:lnTo>
                    <a:lnTo>
                      <a:pt x="565" y="907"/>
                    </a:lnTo>
                    <a:lnTo>
                      <a:pt x="570" y="900"/>
                    </a:lnTo>
                    <a:lnTo>
                      <a:pt x="576" y="894"/>
                    </a:lnTo>
                    <a:lnTo>
                      <a:pt x="579" y="888"/>
                    </a:lnTo>
                    <a:lnTo>
                      <a:pt x="586" y="881"/>
                    </a:lnTo>
                    <a:lnTo>
                      <a:pt x="592" y="875"/>
                    </a:lnTo>
                    <a:lnTo>
                      <a:pt x="601" y="868"/>
                    </a:lnTo>
                    <a:lnTo>
                      <a:pt x="613" y="865"/>
                    </a:lnTo>
                    <a:lnTo>
                      <a:pt x="610" y="868"/>
                    </a:lnTo>
                    <a:lnTo>
                      <a:pt x="609" y="875"/>
                    </a:lnTo>
                    <a:lnTo>
                      <a:pt x="605" y="881"/>
                    </a:lnTo>
                    <a:lnTo>
                      <a:pt x="602" y="889"/>
                    </a:lnTo>
                    <a:lnTo>
                      <a:pt x="599" y="895"/>
                    </a:lnTo>
                    <a:lnTo>
                      <a:pt x="595" y="904"/>
                    </a:lnTo>
                    <a:lnTo>
                      <a:pt x="591" y="913"/>
                    </a:lnTo>
                    <a:lnTo>
                      <a:pt x="587" y="923"/>
                    </a:lnTo>
                    <a:lnTo>
                      <a:pt x="582" y="931"/>
                    </a:lnTo>
                    <a:lnTo>
                      <a:pt x="578" y="941"/>
                    </a:lnTo>
                    <a:lnTo>
                      <a:pt x="572" y="951"/>
                    </a:lnTo>
                    <a:lnTo>
                      <a:pt x="568" y="963"/>
                    </a:lnTo>
                    <a:lnTo>
                      <a:pt x="561" y="972"/>
                    </a:lnTo>
                    <a:lnTo>
                      <a:pt x="556" y="984"/>
                    </a:lnTo>
                    <a:lnTo>
                      <a:pt x="551" y="993"/>
                    </a:lnTo>
                    <a:lnTo>
                      <a:pt x="546" y="1006"/>
                    </a:lnTo>
                    <a:lnTo>
                      <a:pt x="540" y="1016"/>
                    </a:lnTo>
                    <a:lnTo>
                      <a:pt x="536" y="1025"/>
                    </a:lnTo>
                    <a:lnTo>
                      <a:pt x="531" y="1035"/>
                    </a:lnTo>
                    <a:lnTo>
                      <a:pt x="526" y="1047"/>
                    </a:lnTo>
                    <a:lnTo>
                      <a:pt x="522" y="1056"/>
                    </a:lnTo>
                    <a:lnTo>
                      <a:pt x="517" y="1066"/>
                    </a:lnTo>
                    <a:lnTo>
                      <a:pt x="514" y="1075"/>
                    </a:lnTo>
                    <a:lnTo>
                      <a:pt x="510" y="1085"/>
                    </a:lnTo>
                    <a:lnTo>
                      <a:pt x="508" y="1093"/>
                    </a:lnTo>
                    <a:lnTo>
                      <a:pt x="504" y="1100"/>
                    </a:lnTo>
                    <a:lnTo>
                      <a:pt x="501" y="1107"/>
                    </a:lnTo>
                    <a:lnTo>
                      <a:pt x="500" y="1114"/>
                    </a:lnTo>
                    <a:lnTo>
                      <a:pt x="499" y="1119"/>
                    </a:lnTo>
                    <a:lnTo>
                      <a:pt x="499" y="1124"/>
                    </a:lnTo>
                    <a:lnTo>
                      <a:pt x="499" y="1130"/>
                    </a:lnTo>
                    <a:lnTo>
                      <a:pt x="500" y="1133"/>
                    </a:lnTo>
                    <a:lnTo>
                      <a:pt x="508" y="1127"/>
                    </a:lnTo>
                    <a:lnTo>
                      <a:pt x="515" y="1121"/>
                    </a:lnTo>
                    <a:lnTo>
                      <a:pt x="524" y="1110"/>
                    </a:lnTo>
                    <a:lnTo>
                      <a:pt x="535" y="1102"/>
                    </a:lnTo>
                    <a:lnTo>
                      <a:pt x="538" y="1094"/>
                    </a:lnTo>
                    <a:lnTo>
                      <a:pt x="545" y="1088"/>
                    </a:lnTo>
                    <a:lnTo>
                      <a:pt x="550" y="1081"/>
                    </a:lnTo>
                    <a:lnTo>
                      <a:pt x="555" y="1075"/>
                    </a:lnTo>
                    <a:lnTo>
                      <a:pt x="561" y="1067"/>
                    </a:lnTo>
                    <a:lnTo>
                      <a:pt x="567" y="1060"/>
                    </a:lnTo>
                    <a:lnTo>
                      <a:pt x="573" y="1052"/>
                    </a:lnTo>
                    <a:lnTo>
                      <a:pt x="579" y="1044"/>
                    </a:lnTo>
                    <a:lnTo>
                      <a:pt x="585" y="1034"/>
                    </a:lnTo>
                    <a:lnTo>
                      <a:pt x="592" y="1025"/>
                    </a:lnTo>
                    <a:lnTo>
                      <a:pt x="597" y="1016"/>
                    </a:lnTo>
                    <a:lnTo>
                      <a:pt x="604" y="1007"/>
                    </a:lnTo>
                    <a:lnTo>
                      <a:pt x="610" y="996"/>
                    </a:lnTo>
                    <a:lnTo>
                      <a:pt x="617" y="986"/>
                    </a:lnTo>
                    <a:lnTo>
                      <a:pt x="624" y="977"/>
                    </a:lnTo>
                    <a:lnTo>
                      <a:pt x="631" y="967"/>
                    </a:lnTo>
                    <a:lnTo>
                      <a:pt x="637" y="954"/>
                    </a:lnTo>
                    <a:lnTo>
                      <a:pt x="643" y="944"/>
                    </a:lnTo>
                    <a:lnTo>
                      <a:pt x="650" y="932"/>
                    </a:lnTo>
                    <a:lnTo>
                      <a:pt x="656" y="922"/>
                    </a:lnTo>
                    <a:lnTo>
                      <a:pt x="663" y="908"/>
                    </a:lnTo>
                    <a:lnTo>
                      <a:pt x="670" y="898"/>
                    </a:lnTo>
                    <a:lnTo>
                      <a:pt x="677" y="884"/>
                    </a:lnTo>
                    <a:lnTo>
                      <a:pt x="683" y="874"/>
                    </a:lnTo>
                    <a:lnTo>
                      <a:pt x="688" y="861"/>
                    </a:lnTo>
                    <a:lnTo>
                      <a:pt x="695" y="847"/>
                    </a:lnTo>
                    <a:lnTo>
                      <a:pt x="701" y="834"/>
                    </a:lnTo>
                    <a:lnTo>
                      <a:pt x="708" y="821"/>
                    </a:lnTo>
                    <a:lnTo>
                      <a:pt x="713" y="806"/>
                    </a:lnTo>
                    <a:lnTo>
                      <a:pt x="719" y="793"/>
                    </a:lnTo>
                    <a:lnTo>
                      <a:pt x="726" y="781"/>
                    </a:lnTo>
                    <a:lnTo>
                      <a:pt x="733" y="768"/>
                    </a:lnTo>
                    <a:lnTo>
                      <a:pt x="738" y="752"/>
                    </a:lnTo>
                    <a:lnTo>
                      <a:pt x="743" y="738"/>
                    </a:lnTo>
                    <a:lnTo>
                      <a:pt x="749" y="724"/>
                    </a:lnTo>
                    <a:lnTo>
                      <a:pt x="756" y="712"/>
                    </a:lnTo>
                    <a:lnTo>
                      <a:pt x="761" y="698"/>
                    </a:lnTo>
                    <a:lnTo>
                      <a:pt x="767" y="682"/>
                    </a:lnTo>
                    <a:lnTo>
                      <a:pt x="772" y="668"/>
                    </a:lnTo>
                    <a:lnTo>
                      <a:pt x="778" y="656"/>
                    </a:lnTo>
                    <a:lnTo>
                      <a:pt x="782" y="640"/>
                    </a:lnTo>
                    <a:lnTo>
                      <a:pt x="787" y="626"/>
                    </a:lnTo>
                    <a:lnTo>
                      <a:pt x="791" y="612"/>
                    </a:lnTo>
                    <a:lnTo>
                      <a:pt x="796" y="597"/>
                    </a:lnTo>
                    <a:lnTo>
                      <a:pt x="800" y="582"/>
                    </a:lnTo>
                    <a:lnTo>
                      <a:pt x="804" y="569"/>
                    </a:lnTo>
                    <a:lnTo>
                      <a:pt x="809" y="554"/>
                    </a:lnTo>
                    <a:lnTo>
                      <a:pt x="813" y="541"/>
                    </a:lnTo>
                    <a:lnTo>
                      <a:pt x="817" y="526"/>
                    </a:lnTo>
                    <a:lnTo>
                      <a:pt x="819" y="512"/>
                    </a:lnTo>
                    <a:lnTo>
                      <a:pt x="823" y="496"/>
                    </a:lnTo>
                    <a:lnTo>
                      <a:pt x="826" y="484"/>
                    </a:lnTo>
                    <a:lnTo>
                      <a:pt x="828" y="470"/>
                    </a:lnTo>
                    <a:lnTo>
                      <a:pt x="831" y="456"/>
                    </a:lnTo>
                    <a:lnTo>
                      <a:pt x="833" y="442"/>
                    </a:lnTo>
                    <a:lnTo>
                      <a:pt x="836" y="429"/>
                    </a:lnTo>
                    <a:lnTo>
                      <a:pt x="836" y="421"/>
                    </a:lnTo>
                    <a:lnTo>
                      <a:pt x="837" y="414"/>
                    </a:lnTo>
                    <a:lnTo>
                      <a:pt x="837" y="406"/>
                    </a:lnTo>
                    <a:lnTo>
                      <a:pt x="838" y="400"/>
                    </a:lnTo>
                    <a:lnTo>
                      <a:pt x="838" y="392"/>
                    </a:lnTo>
                    <a:lnTo>
                      <a:pt x="838" y="386"/>
                    </a:lnTo>
                    <a:lnTo>
                      <a:pt x="838" y="378"/>
                    </a:lnTo>
                    <a:lnTo>
                      <a:pt x="840" y="372"/>
                    </a:lnTo>
                    <a:lnTo>
                      <a:pt x="838" y="364"/>
                    </a:lnTo>
                    <a:lnTo>
                      <a:pt x="838" y="358"/>
                    </a:lnTo>
                    <a:lnTo>
                      <a:pt x="838" y="351"/>
                    </a:lnTo>
                    <a:lnTo>
                      <a:pt x="838" y="345"/>
                    </a:lnTo>
                    <a:lnTo>
                      <a:pt x="837" y="338"/>
                    </a:lnTo>
                    <a:lnTo>
                      <a:pt x="837" y="332"/>
                    </a:lnTo>
                    <a:lnTo>
                      <a:pt x="836" y="324"/>
                    </a:lnTo>
                    <a:lnTo>
                      <a:pt x="836" y="319"/>
                    </a:lnTo>
                    <a:lnTo>
                      <a:pt x="833" y="313"/>
                    </a:lnTo>
                    <a:lnTo>
                      <a:pt x="833" y="307"/>
                    </a:lnTo>
                    <a:lnTo>
                      <a:pt x="832" y="300"/>
                    </a:lnTo>
                    <a:lnTo>
                      <a:pt x="832" y="293"/>
                    </a:lnTo>
                    <a:lnTo>
                      <a:pt x="828" y="281"/>
                    </a:lnTo>
                    <a:lnTo>
                      <a:pt x="826" y="270"/>
                    </a:lnTo>
                    <a:lnTo>
                      <a:pt x="824" y="263"/>
                    </a:lnTo>
                    <a:lnTo>
                      <a:pt x="823" y="257"/>
                    </a:lnTo>
                    <a:lnTo>
                      <a:pt x="820" y="252"/>
                    </a:lnTo>
                    <a:lnTo>
                      <a:pt x="819" y="247"/>
                    </a:lnTo>
                    <a:lnTo>
                      <a:pt x="815" y="235"/>
                    </a:lnTo>
                    <a:lnTo>
                      <a:pt x="811" y="225"/>
                    </a:lnTo>
                    <a:lnTo>
                      <a:pt x="806" y="214"/>
                    </a:lnTo>
                    <a:lnTo>
                      <a:pt x="801" y="202"/>
                    </a:lnTo>
                    <a:lnTo>
                      <a:pt x="795" y="192"/>
                    </a:lnTo>
                    <a:lnTo>
                      <a:pt x="791" y="183"/>
                    </a:lnTo>
                    <a:lnTo>
                      <a:pt x="785" y="173"/>
                    </a:lnTo>
                    <a:lnTo>
                      <a:pt x="778" y="163"/>
                    </a:lnTo>
                    <a:lnTo>
                      <a:pt x="772" y="154"/>
                    </a:lnTo>
                    <a:lnTo>
                      <a:pt x="765" y="145"/>
                    </a:lnTo>
                    <a:lnTo>
                      <a:pt x="756" y="136"/>
                    </a:lnTo>
                    <a:lnTo>
                      <a:pt x="749" y="127"/>
                    </a:lnTo>
                    <a:lnTo>
                      <a:pt x="741" y="118"/>
                    </a:lnTo>
                    <a:lnTo>
                      <a:pt x="733" y="112"/>
                    </a:lnTo>
                    <a:lnTo>
                      <a:pt x="724" y="103"/>
                    </a:lnTo>
                    <a:lnTo>
                      <a:pt x="717" y="95"/>
                    </a:lnTo>
                    <a:lnTo>
                      <a:pt x="708" y="89"/>
                    </a:lnTo>
                    <a:lnTo>
                      <a:pt x="700" y="82"/>
                    </a:lnTo>
                    <a:lnTo>
                      <a:pt x="690" y="75"/>
                    </a:lnTo>
                    <a:lnTo>
                      <a:pt x="679" y="68"/>
                    </a:lnTo>
                    <a:lnTo>
                      <a:pt x="670" y="61"/>
                    </a:lnTo>
                    <a:lnTo>
                      <a:pt x="661" y="56"/>
                    </a:lnTo>
                    <a:lnTo>
                      <a:pt x="650" y="49"/>
                    </a:lnTo>
                    <a:lnTo>
                      <a:pt x="640" y="44"/>
                    </a:lnTo>
                    <a:lnTo>
                      <a:pt x="631" y="39"/>
                    </a:lnTo>
                    <a:lnTo>
                      <a:pt x="620" y="35"/>
                    </a:lnTo>
                    <a:lnTo>
                      <a:pt x="609" y="29"/>
                    </a:lnTo>
                    <a:lnTo>
                      <a:pt x="599" y="25"/>
                    </a:lnTo>
                    <a:lnTo>
                      <a:pt x="586" y="21"/>
                    </a:lnTo>
                    <a:lnTo>
                      <a:pt x="577" y="19"/>
                    </a:lnTo>
                    <a:lnTo>
                      <a:pt x="564" y="15"/>
                    </a:lnTo>
                    <a:lnTo>
                      <a:pt x="554" y="12"/>
                    </a:lnTo>
                    <a:lnTo>
                      <a:pt x="542" y="10"/>
                    </a:lnTo>
                    <a:lnTo>
                      <a:pt x="532" y="8"/>
                    </a:lnTo>
                    <a:lnTo>
                      <a:pt x="520" y="5"/>
                    </a:lnTo>
                    <a:lnTo>
                      <a:pt x="509" y="5"/>
                    </a:lnTo>
                    <a:lnTo>
                      <a:pt x="497" y="2"/>
                    </a:lnTo>
                    <a:lnTo>
                      <a:pt x="486" y="1"/>
                    </a:lnTo>
                    <a:lnTo>
                      <a:pt x="474" y="0"/>
                    </a:lnTo>
                    <a:lnTo>
                      <a:pt x="463" y="0"/>
                    </a:lnTo>
                    <a:lnTo>
                      <a:pt x="451" y="0"/>
                    </a:lnTo>
                    <a:lnTo>
                      <a:pt x="441" y="1"/>
                    </a:lnTo>
                    <a:lnTo>
                      <a:pt x="429" y="1"/>
                    </a:lnTo>
                    <a:lnTo>
                      <a:pt x="418" y="2"/>
                    </a:lnTo>
                    <a:lnTo>
                      <a:pt x="406" y="3"/>
                    </a:lnTo>
                    <a:lnTo>
                      <a:pt x="395" y="6"/>
                    </a:lnTo>
                    <a:lnTo>
                      <a:pt x="383" y="8"/>
                    </a:lnTo>
                    <a:lnTo>
                      <a:pt x="373" y="11"/>
                    </a:lnTo>
                    <a:lnTo>
                      <a:pt x="363" y="14"/>
                    </a:lnTo>
                    <a:lnTo>
                      <a:pt x="352" y="19"/>
                    </a:lnTo>
                    <a:lnTo>
                      <a:pt x="342" y="21"/>
                    </a:lnTo>
                    <a:lnTo>
                      <a:pt x="332" y="24"/>
                    </a:lnTo>
                    <a:lnTo>
                      <a:pt x="322" y="28"/>
                    </a:lnTo>
                    <a:lnTo>
                      <a:pt x="310" y="31"/>
                    </a:lnTo>
                    <a:lnTo>
                      <a:pt x="297" y="35"/>
                    </a:lnTo>
                    <a:lnTo>
                      <a:pt x="287" y="40"/>
                    </a:lnTo>
                    <a:lnTo>
                      <a:pt x="281" y="43"/>
                    </a:lnTo>
                    <a:lnTo>
                      <a:pt x="274" y="44"/>
                    </a:lnTo>
                    <a:lnTo>
                      <a:pt x="268" y="48"/>
                    </a:lnTo>
                    <a:lnTo>
                      <a:pt x="261" y="52"/>
                    </a:lnTo>
                    <a:lnTo>
                      <a:pt x="254" y="53"/>
                    </a:lnTo>
                    <a:lnTo>
                      <a:pt x="247" y="57"/>
                    </a:lnTo>
                    <a:lnTo>
                      <a:pt x="241" y="59"/>
                    </a:lnTo>
                    <a:lnTo>
                      <a:pt x="234" y="65"/>
                    </a:lnTo>
                    <a:lnTo>
                      <a:pt x="227" y="68"/>
                    </a:lnTo>
                    <a:lnTo>
                      <a:pt x="220" y="71"/>
                    </a:lnTo>
                    <a:lnTo>
                      <a:pt x="213" y="75"/>
                    </a:lnTo>
                    <a:lnTo>
                      <a:pt x="206" y="81"/>
                    </a:lnTo>
                    <a:lnTo>
                      <a:pt x="199" y="85"/>
                    </a:lnTo>
                    <a:lnTo>
                      <a:pt x="191" y="90"/>
                    </a:lnTo>
                    <a:lnTo>
                      <a:pt x="184" y="95"/>
                    </a:lnTo>
                    <a:lnTo>
                      <a:pt x="178" y="101"/>
                    </a:lnTo>
                    <a:lnTo>
                      <a:pt x="170" y="107"/>
                    </a:lnTo>
                    <a:lnTo>
                      <a:pt x="163" y="113"/>
                    </a:lnTo>
                    <a:lnTo>
                      <a:pt x="156" y="119"/>
                    </a:lnTo>
                    <a:lnTo>
                      <a:pt x="150" y="12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36" name="Freeform 79"/>
              <p:cNvSpPr>
                <a:spLocks/>
              </p:cNvSpPr>
              <p:nvPr/>
            </p:nvSpPr>
            <p:spPr bwMode="auto">
              <a:xfrm>
                <a:off x="3143" y="2575"/>
                <a:ext cx="94" cy="72"/>
              </a:xfrm>
              <a:custGeom>
                <a:avLst/>
                <a:gdLst>
                  <a:gd name="T0" fmla="*/ 93 w 281"/>
                  <a:gd name="T1" fmla="*/ 68 h 216"/>
                  <a:gd name="T2" fmla="*/ 90 w 281"/>
                  <a:gd name="T3" fmla="*/ 61 h 216"/>
                  <a:gd name="T4" fmla="*/ 87 w 281"/>
                  <a:gd name="T5" fmla="*/ 55 h 216"/>
                  <a:gd name="T6" fmla="*/ 84 w 281"/>
                  <a:gd name="T7" fmla="*/ 51 h 216"/>
                  <a:gd name="T8" fmla="*/ 82 w 281"/>
                  <a:gd name="T9" fmla="*/ 47 h 216"/>
                  <a:gd name="T10" fmla="*/ 79 w 281"/>
                  <a:gd name="T11" fmla="*/ 42 h 216"/>
                  <a:gd name="T12" fmla="*/ 76 w 281"/>
                  <a:gd name="T13" fmla="*/ 38 h 216"/>
                  <a:gd name="T14" fmla="*/ 72 w 281"/>
                  <a:gd name="T15" fmla="*/ 34 h 216"/>
                  <a:gd name="T16" fmla="*/ 67 w 281"/>
                  <a:gd name="T17" fmla="*/ 28 h 216"/>
                  <a:gd name="T18" fmla="*/ 61 w 281"/>
                  <a:gd name="T19" fmla="*/ 22 h 216"/>
                  <a:gd name="T20" fmla="*/ 57 w 281"/>
                  <a:gd name="T21" fmla="*/ 18 h 216"/>
                  <a:gd name="T22" fmla="*/ 53 w 281"/>
                  <a:gd name="T23" fmla="*/ 15 h 216"/>
                  <a:gd name="T24" fmla="*/ 49 w 281"/>
                  <a:gd name="T25" fmla="*/ 12 h 216"/>
                  <a:gd name="T26" fmla="*/ 44 w 281"/>
                  <a:gd name="T27" fmla="*/ 9 h 216"/>
                  <a:gd name="T28" fmla="*/ 37 w 281"/>
                  <a:gd name="T29" fmla="*/ 5 h 216"/>
                  <a:gd name="T30" fmla="*/ 31 w 281"/>
                  <a:gd name="T31" fmla="*/ 3 h 216"/>
                  <a:gd name="T32" fmla="*/ 25 w 281"/>
                  <a:gd name="T33" fmla="*/ 1 h 216"/>
                  <a:gd name="T34" fmla="*/ 19 w 281"/>
                  <a:gd name="T35" fmla="*/ 0 h 216"/>
                  <a:gd name="T36" fmla="*/ 13 w 281"/>
                  <a:gd name="T37" fmla="*/ 0 h 216"/>
                  <a:gd name="T38" fmla="*/ 7 w 281"/>
                  <a:gd name="T39" fmla="*/ 1 h 216"/>
                  <a:gd name="T40" fmla="*/ 2 w 281"/>
                  <a:gd name="T41" fmla="*/ 3 h 216"/>
                  <a:gd name="T42" fmla="*/ 4 w 281"/>
                  <a:gd name="T43" fmla="*/ 3 h 216"/>
                  <a:gd name="T44" fmla="*/ 9 w 281"/>
                  <a:gd name="T45" fmla="*/ 3 h 216"/>
                  <a:gd name="T46" fmla="*/ 14 w 281"/>
                  <a:gd name="T47" fmla="*/ 4 h 216"/>
                  <a:gd name="T48" fmla="*/ 21 w 281"/>
                  <a:gd name="T49" fmla="*/ 6 h 216"/>
                  <a:gd name="T50" fmla="*/ 28 w 281"/>
                  <a:gd name="T51" fmla="*/ 8 h 216"/>
                  <a:gd name="T52" fmla="*/ 33 w 281"/>
                  <a:gd name="T53" fmla="*/ 11 h 216"/>
                  <a:gd name="T54" fmla="*/ 38 w 281"/>
                  <a:gd name="T55" fmla="*/ 13 h 216"/>
                  <a:gd name="T56" fmla="*/ 42 w 281"/>
                  <a:gd name="T57" fmla="*/ 15 h 216"/>
                  <a:gd name="T58" fmla="*/ 46 w 281"/>
                  <a:gd name="T59" fmla="*/ 18 h 216"/>
                  <a:gd name="T60" fmla="*/ 50 w 281"/>
                  <a:gd name="T61" fmla="*/ 20 h 216"/>
                  <a:gd name="T62" fmla="*/ 54 w 281"/>
                  <a:gd name="T63" fmla="*/ 23 h 216"/>
                  <a:gd name="T64" fmla="*/ 60 w 281"/>
                  <a:gd name="T65" fmla="*/ 27 h 216"/>
                  <a:gd name="T66" fmla="*/ 66 w 281"/>
                  <a:gd name="T67" fmla="*/ 32 h 216"/>
                  <a:gd name="T68" fmla="*/ 71 w 281"/>
                  <a:gd name="T69" fmla="*/ 37 h 216"/>
                  <a:gd name="T70" fmla="*/ 76 w 281"/>
                  <a:gd name="T71" fmla="*/ 43 h 216"/>
                  <a:gd name="T72" fmla="*/ 79 w 281"/>
                  <a:gd name="T73" fmla="*/ 49 h 216"/>
                  <a:gd name="T74" fmla="*/ 82 w 281"/>
                  <a:gd name="T75" fmla="*/ 55 h 216"/>
                  <a:gd name="T76" fmla="*/ 84 w 281"/>
                  <a:gd name="T77" fmla="*/ 59 h 216"/>
                  <a:gd name="T78" fmla="*/ 86 w 281"/>
                  <a:gd name="T79" fmla="*/ 63 h 216"/>
                  <a:gd name="T80" fmla="*/ 89 w 281"/>
                  <a:gd name="T81" fmla="*/ 68 h 216"/>
                  <a:gd name="T82" fmla="*/ 91 w 281"/>
                  <a:gd name="T83" fmla="*/ 72 h 216"/>
                  <a:gd name="T84" fmla="*/ 94 w 281"/>
                  <a:gd name="T85" fmla="*/ 72 h 21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281"/>
                  <a:gd name="T130" fmla="*/ 0 h 216"/>
                  <a:gd name="T131" fmla="*/ 281 w 281"/>
                  <a:gd name="T132" fmla="*/ 216 h 21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281" h="216">
                    <a:moveTo>
                      <a:pt x="281" y="216"/>
                    </a:moveTo>
                    <a:lnTo>
                      <a:pt x="277" y="204"/>
                    </a:lnTo>
                    <a:lnTo>
                      <a:pt x="273" y="194"/>
                    </a:lnTo>
                    <a:lnTo>
                      <a:pt x="269" y="183"/>
                    </a:lnTo>
                    <a:lnTo>
                      <a:pt x="263" y="171"/>
                    </a:lnTo>
                    <a:lnTo>
                      <a:pt x="259" y="165"/>
                    </a:lnTo>
                    <a:lnTo>
                      <a:pt x="255" y="158"/>
                    </a:lnTo>
                    <a:lnTo>
                      <a:pt x="251" y="152"/>
                    </a:lnTo>
                    <a:lnTo>
                      <a:pt x="248" y="147"/>
                    </a:lnTo>
                    <a:lnTo>
                      <a:pt x="244" y="141"/>
                    </a:lnTo>
                    <a:lnTo>
                      <a:pt x="240" y="133"/>
                    </a:lnTo>
                    <a:lnTo>
                      <a:pt x="235" y="127"/>
                    </a:lnTo>
                    <a:lnTo>
                      <a:pt x="232" y="122"/>
                    </a:lnTo>
                    <a:lnTo>
                      <a:pt x="226" y="115"/>
                    </a:lnTo>
                    <a:lnTo>
                      <a:pt x="221" y="109"/>
                    </a:lnTo>
                    <a:lnTo>
                      <a:pt x="216" y="101"/>
                    </a:lnTo>
                    <a:lnTo>
                      <a:pt x="210" y="95"/>
                    </a:lnTo>
                    <a:lnTo>
                      <a:pt x="200" y="83"/>
                    </a:lnTo>
                    <a:lnTo>
                      <a:pt x="189" y="72"/>
                    </a:lnTo>
                    <a:lnTo>
                      <a:pt x="182" y="65"/>
                    </a:lnTo>
                    <a:lnTo>
                      <a:pt x="177" y="60"/>
                    </a:lnTo>
                    <a:lnTo>
                      <a:pt x="169" y="54"/>
                    </a:lnTo>
                    <a:lnTo>
                      <a:pt x="164" y="50"/>
                    </a:lnTo>
                    <a:lnTo>
                      <a:pt x="158" y="45"/>
                    </a:lnTo>
                    <a:lnTo>
                      <a:pt x="153" y="40"/>
                    </a:lnTo>
                    <a:lnTo>
                      <a:pt x="146" y="36"/>
                    </a:lnTo>
                    <a:lnTo>
                      <a:pt x="140" y="32"/>
                    </a:lnTo>
                    <a:lnTo>
                      <a:pt x="131" y="26"/>
                    </a:lnTo>
                    <a:lnTo>
                      <a:pt x="122" y="21"/>
                    </a:lnTo>
                    <a:lnTo>
                      <a:pt x="112" y="16"/>
                    </a:lnTo>
                    <a:lnTo>
                      <a:pt x="103" y="13"/>
                    </a:lnTo>
                    <a:lnTo>
                      <a:pt x="92" y="8"/>
                    </a:lnTo>
                    <a:lnTo>
                      <a:pt x="84" y="7"/>
                    </a:lnTo>
                    <a:lnTo>
                      <a:pt x="76" y="3"/>
                    </a:lnTo>
                    <a:lnTo>
                      <a:pt x="67" y="3"/>
                    </a:lnTo>
                    <a:lnTo>
                      <a:pt x="57" y="0"/>
                    </a:lnTo>
                    <a:lnTo>
                      <a:pt x="48" y="0"/>
                    </a:lnTo>
                    <a:lnTo>
                      <a:pt x="39" y="0"/>
                    </a:lnTo>
                    <a:lnTo>
                      <a:pt x="31" y="3"/>
                    </a:lnTo>
                    <a:lnTo>
                      <a:pt x="22" y="3"/>
                    </a:lnTo>
                    <a:lnTo>
                      <a:pt x="14" y="7"/>
                    </a:lnTo>
                    <a:lnTo>
                      <a:pt x="7" y="8"/>
                    </a:lnTo>
                    <a:lnTo>
                      <a:pt x="0" y="13"/>
                    </a:lnTo>
                    <a:lnTo>
                      <a:pt x="13" y="9"/>
                    </a:lnTo>
                    <a:lnTo>
                      <a:pt x="19" y="9"/>
                    </a:lnTo>
                    <a:lnTo>
                      <a:pt x="26" y="9"/>
                    </a:lnTo>
                    <a:lnTo>
                      <a:pt x="34" y="11"/>
                    </a:lnTo>
                    <a:lnTo>
                      <a:pt x="42" y="12"/>
                    </a:lnTo>
                    <a:lnTo>
                      <a:pt x="53" y="16"/>
                    </a:lnTo>
                    <a:lnTo>
                      <a:pt x="62" y="17"/>
                    </a:lnTo>
                    <a:lnTo>
                      <a:pt x="72" y="21"/>
                    </a:lnTo>
                    <a:lnTo>
                      <a:pt x="84" y="25"/>
                    </a:lnTo>
                    <a:lnTo>
                      <a:pt x="95" y="31"/>
                    </a:lnTo>
                    <a:lnTo>
                      <a:pt x="100" y="32"/>
                    </a:lnTo>
                    <a:lnTo>
                      <a:pt x="108" y="35"/>
                    </a:lnTo>
                    <a:lnTo>
                      <a:pt x="113" y="39"/>
                    </a:lnTo>
                    <a:lnTo>
                      <a:pt x="119" y="41"/>
                    </a:lnTo>
                    <a:lnTo>
                      <a:pt x="125" y="45"/>
                    </a:lnTo>
                    <a:lnTo>
                      <a:pt x="131" y="48"/>
                    </a:lnTo>
                    <a:lnTo>
                      <a:pt x="139" y="53"/>
                    </a:lnTo>
                    <a:lnTo>
                      <a:pt x="145" y="57"/>
                    </a:lnTo>
                    <a:lnTo>
                      <a:pt x="150" y="60"/>
                    </a:lnTo>
                    <a:lnTo>
                      <a:pt x="157" y="64"/>
                    </a:lnTo>
                    <a:lnTo>
                      <a:pt x="162" y="69"/>
                    </a:lnTo>
                    <a:lnTo>
                      <a:pt x="169" y="73"/>
                    </a:lnTo>
                    <a:lnTo>
                      <a:pt x="178" y="81"/>
                    </a:lnTo>
                    <a:lnTo>
                      <a:pt x="190" y="88"/>
                    </a:lnTo>
                    <a:lnTo>
                      <a:pt x="198" y="96"/>
                    </a:lnTo>
                    <a:lnTo>
                      <a:pt x="207" y="104"/>
                    </a:lnTo>
                    <a:lnTo>
                      <a:pt x="213" y="111"/>
                    </a:lnTo>
                    <a:lnTo>
                      <a:pt x="221" y="122"/>
                    </a:lnTo>
                    <a:lnTo>
                      <a:pt x="226" y="129"/>
                    </a:lnTo>
                    <a:lnTo>
                      <a:pt x="232" y="139"/>
                    </a:lnTo>
                    <a:lnTo>
                      <a:pt x="237" y="148"/>
                    </a:lnTo>
                    <a:lnTo>
                      <a:pt x="244" y="160"/>
                    </a:lnTo>
                    <a:lnTo>
                      <a:pt x="246" y="165"/>
                    </a:lnTo>
                    <a:lnTo>
                      <a:pt x="249" y="171"/>
                    </a:lnTo>
                    <a:lnTo>
                      <a:pt x="251" y="178"/>
                    </a:lnTo>
                    <a:lnTo>
                      <a:pt x="255" y="184"/>
                    </a:lnTo>
                    <a:lnTo>
                      <a:pt x="258" y="190"/>
                    </a:lnTo>
                    <a:lnTo>
                      <a:pt x="262" y="197"/>
                    </a:lnTo>
                    <a:lnTo>
                      <a:pt x="266" y="204"/>
                    </a:lnTo>
                    <a:lnTo>
                      <a:pt x="271" y="213"/>
                    </a:lnTo>
                    <a:lnTo>
                      <a:pt x="273" y="215"/>
                    </a:lnTo>
                    <a:lnTo>
                      <a:pt x="281" y="21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37" name="Freeform 80"/>
              <p:cNvSpPr>
                <a:spLocks/>
              </p:cNvSpPr>
              <p:nvPr/>
            </p:nvSpPr>
            <p:spPr bwMode="auto">
              <a:xfrm>
                <a:off x="3197" y="2745"/>
                <a:ext cx="31" cy="61"/>
              </a:xfrm>
              <a:custGeom>
                <a:avLst/>
                <a:gdLst>
                  <a:gd name="T0" fmla="*/ 0 w 93"/>
                  <a:gd name="T1" fmla="*/ 61 h 185"/>
                  <a:gd name="T2" fmla="*/ 0 w 93"/>
                  <a:gd name="T3" fmla="*/ 59 h 185"/>
                  <a:gd name="T4" fmla="*/ 2 w 93"/>
                  <a:gd name="T5" fmla="*/ 57 h 185"/>
                  <a:gd name="T6" fmla="*/ 2 w 93"/>
                  <a:gd name="T7" fmla="*/ 55 h 185"/>
                  <a:gd name="T8" fmla="*/ 4 w 93"/>
                  <a:gd name="T9" fmla="*/ 53 h 185"/>
                  <a:gd name="T10" fmla="*/ 5 w 93"/>
                  <a:gd name="T11" fmla="*/ 51 h 185"/>
                  <a:gd name="T12" fmla="*/ 5 w 93"/>
                  <a:gd name="T13" fmla="*/ 49 h 185"/>
                  <a:gd name="T14" fmla="*/ 6 w 93"/>
                  <a:gd name="T15" fmla="*/ 47 h 185"/>
                  <a:gd name="T16" fmla="*/ 8 w 93"/>
                  <a:gd name="T17" fmla="*/ 45 h 185"/>
                  <a:gd name="T18" fmla="*/ 8 w 93"/>
                  <a:gd name="T19" fmla="*/ 43 h 185"/>
                  <a:gd name="T20" fmla="*/ 9 w 93"/>
                  <a:gd name="T21" fmla="*/ 41 h 185"/>
                  <a:gd name="T22" fmla="*/ 10 w 93"/>
                  <a:gd name="T23" fmla="*/ 39 h 185"/>
                  <a:gd name="T24" fmla="*/ 11 w 93"/>
                  <a:gd name="T25" fmla="*/ 37 h 185"/>
                  <a:gd name="T26" fmla="*/ 11 w 93"/>
                  <a:gd name="T27" fmla="*/ 35 h 185"/>
                  <a:gd name="T28" fmla="*/ 13 w 93"/>
                  <a:gd name="T29" fmla="*/ 33 h 185"/>
                  <a:gd name="T30" fmla="*/ 13 w 93"/>
                  <a:gd name="T31" fmla="*/ 31 h 185"/>
                  <a:gd name="T32" fmla="*/ 14 w 93"/>
                  <a:gd name="T33" fmla="*/ 29 h 185"/>
                  <a:gd name="T34" fmla="*/ 15 w 93"/>
                  <a:gd name="T35" fmla="*/ 27 h 185"/>
                  <a:gd name="T36" fmla="*/ 16 w 93"/>
                  <a:gd name="T37" fmla="*/ 25 h 185"/>
                  <a:gd name="T38" fmla="*/ 17 w 93"/>
                  <a:gd name="T39" fmla="*/ 23 h 185"/>
                  <a:gd name="T40" fmla="*/ 18 w 93"/>
                  <a:gd name="T41" fmla="*/ 21 h 185"/>
                  <a:gd name="T42" fmla="*/ 19 w 93"/>
                  <a:gd name="T43" fmla="*/ 17 h 185"/>
                  <a:gd name="T44" fmla="*/ 21 w 93"/>
                  <a:gd name="T45" fmla="*/ 14 h 185"/>
                  <a:gd name="T46" fmla="*/ 23 w 93"/>
                  <a:gd name="T47" fmla="*/ 10 h 185"/>
                  <a:gd name="T48" fmla="*/ 26 w 93"/>
                  <a:gd name="T49" fmla="*/ 6 h 185"/>
                  <a:gd name="T50" fmla="*/ 28 w 93"/>
                  <a:gd name="T51" fmla="*/ 3 h 185"/>
                  <a:gd name="T52" fmla="*/ 31 w 93"/>
                  <a:gd name="T53" fmla="*/ 0 h 185"/>
                  <a:gd name="T54" fmla="*/ 29 w 93"/>
                  <a:gd name="T55" fmla="*/ 2 h 185"/>
                  <a:gd name="T56" fmla="*/ 28 w 93"/>
                  <a:gd name="T57" fmla="*/ 5 h 185"/>
                  <a:gd name="T58" fmla="*/ 27 w 93"/>
                  <a:gd name="T59" fmla="*/ 6 h 185"/>
                  <a:gd name="T60" fmla="*/ 26 w 93"/>
                  <a:gd name="T61" fmla="*/ 8 h 185"/>
                  <a:gd name="T62" fmla="*/ 26 w 93"/>
                  <a:gd name="T63" fmla="*/ 10 h 185"/>
                  <a:gd name="T64" fmla="*/ 25 w 93"/>
                  <a:gd name="T65" fmla="*/ 13 h 185"/>
                  <a:gd name="T66" fmla="*/ 23 w 93"/>
                  <a:gd name="T67" fmla="*/ 15 h 185"/>
                  <a:gd name="T68" fmla="*/ 23 w 93"/>
                  <a:gd name="T69" fmla="*/ 17 h 185"/>
                  <a:gd name="T70" fmla="*/ 21 w 93"/>
                  <a:gd name="T71" fmla="*/ 19 h 185"/>
                  <a:gd name="T72" fmla="*/ 20 w 93"/>
                  <a:gd name="T73" fmla="*/ 22 h 185"/>
                  <a:gd name="T74" fmla="*/ 19 w 93"/>
                  <a:gd name="T75" fmla="*/ 25 h 185"/>
                  <a:gd name="T76" fmla="*/ 18 w 93"/>
                  <a:gd name="T77" fmla="*/ 28 h 185"/>
                  <a:gd name="T78" fmla="*/ 17 w 93"/>
                  <a:gd name="T79" fmla="*/ 30 h 185"/>
                  <a:gd name="T80" fmla="*/ 16 w 93"/>
                  <a:gd name="T81" fmla="*/ 33 h 185"/>
                  <a:gd name="T82" fmla="*/ 15 w 93"/>
                  <a:gd name="T83" fmla="*/ 36 h 185"/>
                  <a:gd name="T84" fmla="*/ 14 w 93"/>
                  <a:gd name="T85" fmla="*/ 38 h 185"/>
                  <a:gd name="T86" fmla="*/ 13 w 93"/>
                  <a:gd name="T87" fmla="*/ 41 h 185"/>
                  <a:gd name="T88" fmla="*/ 11 w 93"/>
                  <a:gd name="T89" fmla="*/ 43 h 185"/>
                  <a:gd name="T90" fmla="*/ 10 w 93"/>
                  <a:gd name="T91" fmla="*/ 46 h 185"/>
                  <a:gd name="T92" fmla="*/ 9 w 93"/>
                  <a:gd name="T93" fmla="*/ 48 h 185"/>
                  <a:gd name="T94" fmla="*/ 8 w 93"/>
                  <a:gd name="T95" fmla="*/ 50 h 185"/>
                  <a:gd name="T96" fmla="*/ 8 w 93"/>
                  <a:gd name="T97" fmla="*/ 52 h 185"/>
                  <a:gd name="T98" fmla="*/ 5 w 93"/>
                  <a:gd name="T99" fmla="*/ 55 h 185"/>
                  <a:gd name="T100" fmla="*/ 3 w 93"/>
                  <a:gd name="T101" fmla="*/ 58 h 185"/>
                  <a:gd name="T102" fmla="*/ 1 w 93"/>
                  <a:gd name="T103" fmla="*/ 60 h 185"/>
                  <a:gd name="T104" fmla="*/ 0 w 93"/>
                  <a:gd name="T105" fmla="*/ 61 h 185"/>
                  <a:gd name="T106" fmla="*/ 0 w 93"/>
                  <a:gd name="T107" fmla="*/ 61 h 185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93"/>
                  <a:gd name="T163" fmla="*/ 0 h 185"/>
                  <a:gd name="T164" fmla="*/ 93 w 93"/>
                  <a:gd name="T165" fmla="*/ 185 h 185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93" h="185">
                    <a:moveTo>
                      <a:pt x="0" y="185"/>
                    </a:moveTo>
                    <a:lnTo>
                      <a:pt x="1" y="178"/>
                    </a:lnTo>
                    <a:lnTo>
                      <a:pt x="5" y="173"/>
                    </a:lnTo>
                    <a:lnTo>
                      <a:pt x="7" y="167"/>
                    </a:lnTo>
                    <a:lnTo>
                      <a:pt x="11" y="161"/>
                    </a:lnTo>
                    <a:lnTo>
                      <a:pt x="14" y="154"/>
                    </a:lnTo>
                    <a:lnTo>
                      <a:pt x="16" y="149"/>
                    </a:lnTo>
                    <a:lnTo>
                      <a:pt x="19" y="143"/>
                    </a:lnTo>
                    <a:lnTo>
                      <a:pt x="23" y="136"/>
                    </a:lnTo>
                    <a:lnTo>
                      <a:pt x="24" y="130"/>
                    </a:lnTo>
                    <a:lnTo>
                      <a:pt x="27" y="125"/>
                    </a:lnTo>
                    <a:lnTo>
                      <a:pt x="29" y="119"/>
                    </a:lnTo>
                    <a:lnTo>
                      <a:pt x="32" y="112"/>
                    </a:lnTo>
                    <a:lnTo>
                      <a:pt x="34" y="106"/>
                    </a:lnTo>
                    <a:lnTo>
                      <a:pt x="38" y="101"/>
                    </a:lnTo>
                    <a:lnTo>
                      <a:pt x="39" y="94"/>
                    </a:lnTo>
                    <a:lnTo>
                      <a:pt x="43" y="89"/>
                    </a:lnTo>
                    <a:lnTo>
                      <a:pt x="46" y="82"/>
                    </a:lnTo>
                    <a:lnTo>
                      <a:pt x="47" y="75"/>
                    </a:lnTo>
                    <a:lnTo>
                      <a:pt x="50" y="70"/>
                    </a:lnTo>
                    <a:lnTo>
                      <a:pt x="54" y="65"/>
                    </a:lnTo>
                    <a:lnTo>
                      <a:pt x="57" y="52"/>
                    </a:lnTo>
                    <a:lnTo>
                      <a:pt x="64" y="42"/>
                    </a:lnTo>
                    <a:lnTo>
                      <a:pt x="70" y="31"/>
                    </a:lnTo>
                    <a:lnTo>
                      <a:pt x="77" y="19"/>
                    </a:lnTo>
                    <a:lnTo>
                      <a:pt x="84" y="10"/>
                    </a:lnTo>
                    <a:lnTo>
                      <a:pt x="93" y="0"/>
                    </a:lnTo>
                    <a:lnTo>
                      <a:pt x="88" y="5"/>
                    </a:lnTo>
                    <a:lnTo>
                      <a:pt x="84" y="14"/>
                    </a:lnTo>
                    <a:lnTo>
                      <a:pt x="80" y="19"/>
                    </a:lnTo>
                    <a:lnTo>
                      <a:pt x="78" y="24"/>
                    </a:lnTo>
                    <a:lnTo>
                      <a:pt x="77" y="31"/>
                    </a:lnTo>
                    <a:lnTo>
                      <a:pt x="74" y="38"/>
                    </a:lnTo>
                    <a:lnTo>
                      <a:pt x="70" y="45"/>
                    </a:lnTo>
                    <a:lnTo>
                      <a:pt x="68" y="51"/>
                    </a:lnTo>
                    <a:lnTo>
                      <a:pt x="64" y="59"/>
                    </a:lnTo>
                    <a:lnTo>
                      <a:pt x="61" y="68"/>
                    </a:lnTo>
                    <a:lnTo>
                      <a:pt x="57" y="75"/>
                    </a:lnTo>
                    <a:lnTo>
                      <a:pt x="54" y="84"/>
                    </a:lnTo>
                    <a:lnTo>
                      <a:pt x="51" y="92"/>
                    </a:lnTo>
                    <a:lnTo>
                      <a:pt x="48" y="101"/>
                    </a:lnTo>
                    <a:lnTo>
                      <a:pt x="45" y="108"/>
                    </a:lnTo>
                    <a:lnTo>
                      <a:pt x="41" y="116"/>
                    </a:lnTo>
                    <a:lnTo>
                      <a:pt x="38" y="124"/>
                    </a:lnTo>
                    <a:lnTo>
                      <a:pt x="34" y="131"/>
                    </a:lnTo>
                    <a:lnTo>
                      <a:pt x="30" y="138"/>
                    </a:lnTo>
                    <a:lnTo>
                      <a:pt x="28" y="145"/>
                    </a:lnTo>
                    <a:lnTo>
                      <a:pt x="24" y="152"/>
                    </a:lnTo>
                    <a:lnTo>
                      <a:pt x="23" y="159"/>
                    </a:lnTo>
                    <a:lnTo>
                      <a:pt x="15" y="168"/>
                    </a:lnTo>
                    <a:lnTo>
                      <a:pt x="9" y="177"/>
                    </a:lnTo>
                    <a:lnTo>
                      <a:pt x="4" y="182"/>
                    </a:lnTo>
                    <a:lnTo>
                      <a:pt x="0" y="18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38" name="Freeform 81"/>
              <p:cNvSpPr>
                <a:spLocks/>
              </p:cNvSpPr>
              <p:nvPr/>
            </p:nvSpPr>
            <p:spPr bwMode="auto">
              <a:xfrm>
                <a:off x="3007" y="2585"/>
                <a:ext cx="167" cy="130"/>
              </a:xfrm>
              <a:custGeom>
                <a:avLst/>
                <a:gdLst>
                  <a:gd name="T0" fmla="*/ 166 w 501"/>
                  <a:gd name="T1" fmla="*/ 53 h 391"/>
                  <a:gd name="T2" fmla="*/ 165 w 501"/>
                  <a:gd name="T3" fmla="*/ 43 h 391"/>
                  <a:gd name="T4" fmla="*/ 163 w 501"/>
                  <a:gd name="T5" fmla="*/ 35 h 391"/>
                  <a:gd name="T6" fmla="*/ 160 w 501"/>
                  <a:gd name="T7" fmla="*/ 26 h 391"/>
                  <a:gd name="T8" fmla="*/ 151 w 501"/>
                  <a:gd name="T9" fmla="*/ 14 h 391"/>
                  <a:gd name="T10" fmla="*/ 141 w 501"/>
                  <a:gd name="T11" fmla="*/ 5 h 391"/>
                  <a:gd name="T12" fmla="*/ 130 w 501"/>
                  <a:gd name="T13" fmla="*/ 1 h 391"/>
                  <a:gd name="T14" fmla="*/ 121 w 501"/>
                  <a:gd name="T15" fmla="*/ 5 h 391"/>
                  <a:gd name="T16" fmla="*/ 108 w 501"/>
                  <a:gd name="T17" fmla="*/ 15 h 391"/>
                  <a:gd name="T18" fmla="*/ 119 w 501"/>
                  <a:gd name="T19" fmla="*/ 20 h 391"/>
                  <a:gd name="T20" fmla="*/ 114 w 501"/>
                  <a:gd name="T21" fmla="*/ 27 h 391"/>
                  <a:gd name="T22" fmla="*/ 106 w 501"/>
                  <a:gd name="T23" fmla="*/ 24 h 391"/>
                  <a:gd name="T24" fmla="*/ 108 w 501"/>
                  <a:gd name="T25" fmla="*/ 31 h 391"/>
                  <a:gd name="T26" fmla="*/ 120 w 501"/>
                  <a:gd name="T27" fmla="*/ 39 h 391"/>
                  <a:gd name="T28" fmla="*/ 126 w 501"/>
                  <a:gd name="T29" fmla="*/ 49 h 391"/>
                  <a:gd name="T30" fmla="*/ 103 w 501"/>
                  <a:gd name="T31" fmla="*/ 39 h 391"/>
                  <a:gd name="T32" fmla="*/ 111 w 501"/>
                  <a:gd name="T33" fmla="*/ 50 h 391"/>
                  <a:gd name="T34" fmla="*/ 114 w 501"/>
                  <a:gd name="T35" fmla="*/ 59 h 391"/>
                  <a:gd name="T36" fmla="*/ 116 w 501"/>
                  <a:gd name="T37" fmla="*/ 67 h 391"/>
                  <a:gd name="T38" fmla="*/ 114 w 501"/>
                  <a:gd name="T39" fmla="*/ 78 h 391"/>
                  <a:gd name="T40" fmla="*/ 105 w 501"/>
                  <a:gd name="T41" fmla="*/ 87 h 391"/>
                  <a:gd name="T42" fmla="*/ 96 w 501"/>
                  <a:gd name="T43" fmla="*/ 89 h 391"/>
                  <a:gd name="T44" fmla="*/ 84 w 501"/>
                  <a:gd name="T45" fmla="*/ 88 h 391"/>
                  <a:gd name="T46" fmla="*/ 69 w 501"/>
                  <a:gd name="T47" fmla="*/ 82 h 391"/>
                  <a:gd name="T48" fmla="*/ 61 w 501"/>
                  <a:gd name="T49" fmla="*/ 77 h 391"/>
                  <a:gd name="T50" fmla="*/ 52 w 501"/>
                  <a:gd name="T51" fmla="*/ 72 h 391"/>
                  <a:gd name="T52" fmla="*/ 43 w 501"/>
                  <a:gd name="T53" fmla="*/ 67 h 391"/>
                  <a:gd name="T54" fmla="*/ 33 w 501"/>
                  <a:gd name="T55" fmla="*/ 62 h 391"/>
                  <a:gd name="T56" fmla="*/ 24 w 501"/>
                  <a:gd name="T57" fmla="*/ 57 h 391"/>
                  <a:gd name="T58" fmla="*/ 28 w 501"/>
                  <a:gd name="T59" fmla="*/ 62 h 391"/>
                  <a:gd name="T60" fmla="*/ 36 w 501"/>
                  <a:gd name="T61" fmla="*/ 68 h 391"/>
                  <a:gd name="T62" fmla="*/ 30 w 501"/>
                  <a:gd name="T63" fmla="*/ 70 h 391"/>
                  <a:gd name="T64" fmla="*/ 34 w 501"/>
                  <a:gd name="T65" fmla="*/ 71 h 391"/>
                  <a:gd name="T66" fmla="*/ 41 w 501"/>
                  <a:gd name="T67" fmla="*/ 76 h 391"/>
                  <a:gd name="T68" fmla="*/ 33 w 501"/>
                  <a:gd name="T69" fmla="*/ 75 h 391"/>
                  <a:gd name="T70" fmla="*/ 21 w 501"/>
                  <a:gd name="T71" fmla="*/ 71 h 391"/>
                  <a:gd name="T72" fmla="*/ 12 w 501"/>
                  <a:gd name="T73" fmla="*/ 70 h 391"/>
                  <a:gd name="T74" fmla="*/ 8 w 501"/>
                  <a:gd name="T75" fmla="*/ 74 h 391"/>
                  <a:gd name="T76" fmla="*/ 16 w 501"/>
                  <a:gd name="T77" fmla="*/ 81 h 391"/>
                  <a:gd name="T78" fmla="*/ 25 w 501"/>
                  <a:gd name="T79" fmla="*/ 86 h 391"/>
                  <a:gd name="T80" fmla="*/ 34 w 501"/>
                  <a:gd name="T81" fmla="*/ 94 h 391"/>
                  <a:gd name="T82" fmla="*/ 25 w 501"/>
                  <a:gd name="T83" fmla="*/ 91 h 391"/>
                  <a:gd name="T84" fmla="*/ 16 w 501"/>
                  <a:gd name="T85" fmla="*/ 86 h 391"/>
                  <a:gd name="T86" fmla="*/ 7 w 501"/>
                  <a:gd name="T87" fmla="*/ 83 h 391"/>
                  <a:gd name="T88" fmla="*/ 2 w 501"/>
                  <a:gd name="T89" fmla="*/ 88 h 391"/>
                  <a:gd name="T90" fmla="*/ 15 w 501"/>
                  <a:gd name="T91" fmla="*/ 99 h 391"/>
                  <a:gd name="T92" fmla="*/ 28 w 501"/>
                  <a:gd name="T93" fmla="*/ 107 h 391"/>
                  <a:gd name="T94" fmla="*/ 41 w 501"/>
                  <a:gd name="T95" fmla="*/ 114 h 391"/>
                  <a:gd name="T96" fmla="*/ 53 w 501"/>
                  <a:gd name="T97" fmla="*/ 119 h 391"/>
                  <a:gd name="T98" fmla="*/ 64 w 501"/>
                  <a:gd name="T99" fmla="*/ 124 h 391"/>
                  <a:gd name="T100" fmla="*/ 75 w 501"/>
                  <a:gd name="T101" fmla="*/ 127 h 391"/>
                  <a:gd name="T102" fmla="*/ 85 w 501"/>
                  <a:gd name="T103" fmla="*/ 128 h 391"/>
                  <a:gd name="T104" fmla="*/ 94 w 501"/>
                  <a:gd name="T105" fmla="*/ 130 h 391"/>
                  <a:gd name="T106" fmla="*/ 103 w 501"/>
                  <a:gd name="T107" fmla="*/ 130 h 391"/>
                  <a:gd name="T108" fmla="*/ 116 w 501"/>
                  <a:gd name="T109" fmla="*/ 129 h 391"/>
                  <a:gd name="T110" fmla="*/ 127 w 501"/>
                  <a:gd name="T111" fmla="*/ 127 h 391"/>
                  <a:gd name="T112" fmla="*/ 136 w 501"/>
                  <a:gd name="T113" fmla="*/ 124 h 391"/>
                  <a:gd name="T114" fmla="*/ 149 w 501"/>
                  <a:gd name="T115" fmla="*/ 112 h 391"/>
                  <a:gd name="T116" fmla="*/ 157 w 501"/>
                  <a:gd name="T117" fmla="*/ 99 h 391"/>
                  <a:gd name="T118" fmla="*/ 160 w 501"/>
                  <a:gd name="T119" fmla="*/ 91 h 391"/>
                  <a:gd name="T120" fmla="*/ 163 w 501"/>
                  <a:gd name="T121" fmla="*/ 82 h 391"/>
                  <a:gd name="T122" fmla="*/ 165 w 501"/>
                  <a:gd name="T123" fmla="*/ 73 h 391"/>
                  <a:gd name="T124" fmla="*/ 167 w 501"/>
                  <a:gd name="T125" fmla="*/ 64 h 39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501"/>
                  <a:gd name="T190" fmla="*/ 0 h 391"/>
                  <a:gd name="T191" fmla="*/ 501 w 501"/>
                  <a:gd name="T192" fmla="*/ 391 h 391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501" h="391">
                    <a:moveTo>
                      <a:pt x="501" y="182"/>
                    </a:moveTo>
                    <a:lnTo>
                      <a:pt x="500" y="176"/>
                    </a:lnTo>
                    <a:lnTo>
                      <a:pt x="499" y="168"/>
                    </a:lnTo>
                    <a:lnTo>
                      <a:pt x="497" y="158"/>
                    </a:lnTo>
                    <a:lnTo>
                      <a:pt x="496" y="149"/>
                    </a:lnTo>
                    <a:lnTo>
                      <a:pt x="495" y="141"/>
                    </a:lnTo>
                    <a:lnTo>
                      <a:pt x="494" y="135"/>
                    </a:lnTo>
                    <a:lnTo>
                      <a:pt x="494" y="128"/>
                    </a:lnTo>
                    <a:lnTo>
                      <a:pt x="492" y="123"/>
                    </a:lnTo>
                    <a:lnTo>
                      <a:pt x="491" y="117"/>
                    </a:lnTo>
                    <a:lnTo>
                      <a:pt x="490" y="111"/>
                    </a:lnTo>
                    <a:lnTo>
                      <a:pt x="488" y="104"/>
                    </a:lnTo>
                    <a:lnTo>
                      <a:pt x="487" y="100"/>
                    </a:lnTo>
                    <a:lnTo>
                      <a:pt x="485" y="93"/>
                    </a:lnTo>
                    <a:lnTo>
                      <a:pt x="482" y="85"/>
                    </a:lnTo>
                    <a:lnTo>
                      <a:pt x="479" y="79"/>
                    </a:lnTo>
                    <a:lnTo>
                      <a:pt x="477" y="72"/>
                    </a:lnTo>
                    <a:lnTo>
                      <a:pt x="469" y="61"/>
                    </a:lnTo>
                    <a:lnTo>
                      <a:pt x="463" y="52"/>
                    </a:lnTo>
                    <a:lnTo>
                      <a:pt x="454" y="42"/>
                    </a:lnTo>
                    <a:lnTo>
                      <a:pt x="446" y="34"/>
                    </a:lnTo>
                    <a:lnTo>
                      <a:pt x="438" y="28"/>
                    </a:lnTo>
                    <a:lnTo>
                      <a:pt x="431" y="23"/>
                    </a:lnTo>
                    <a:lnTo>
                      <a:pt x="422" y="16"/>
                    </a:lnTo>
                    <a:lnTo>
                      <a:pt x="414" y="13"/>
                    </a:lnTo>
                    <a:lnTo>
                      <a:pt x="406" y="9"/>
                    </a:lnTo>
                    <a:lnTo>
                      <a:pt x="400" y="6"/>
                    </a:lnTo>
                    <a:lnTo>
                      <a:pt x="390" y="2"/>
                    </a:lnTo>
                    <a:lnTo>
                      <a:pt x="386" y="0"/>
                    </a:lnTo>
                    <a:lnTo>
                      <a:pt x="381" y="1"/>
                    </a:lnTo>
                    <a:lnTo>
                      <a:pt x="373" y="6"/>
                    </a:lnTo>
                    <a:lnTo>
                      <a:pt x="363" y="14"/>
                    </a:lnTo>
                    <a:lnTo>
                      <a:pt x="352" y="24"/>
                    </a:lnTo>
                    <a:lnTo>
                      <a:pt x="340" y="33"/>
                    </a:lnTo>
                    <a:lnTo>
                      <a:pt x="331" y="41"/>
                    </a:lnTo>
                    <a:lnTo>
                      <a:pt x="323" y="46"/>
                    </a:lnTo>
                    <a:lnTo>
                      <a:pt x="322" y="48"/>
                    </a:lnTo>
                    <a:lnTo>
                      <a:pt x="369" y="49"/>
                    </a:lnTo>
                    <a:lnTo>
                      <a:pt x="365" y="49"/>
                    </a:lnTo>
                    <a:lnTo>
                      <a:pt x="358" y="60"/>
                    </a:lnTo>
                    <a:lnTo>
                      <a:pt x="352" y="65"/>
                    </a:lnTo>
                    <a:lnTo>
                      <a:pt x="349" y="71"/>
                    </a:lnTo>
                    <a:lnTo>
                      <a:pt x="345" y="76"/>
                    </a:lnTo>
                    <a:lnTo>
                      <a:pt x="343" y="80"/>
                    </a:lnTo>
                    <a:lnTo>
                      <a:pt x="338" y="77"/>
                    </a:lnTo>
                    <a:lnTo>
                      <a:pt x="328" y="74"/>
                    </a:lnTo>
                    <a:lnTo>
                      <a:pt x="322" y="71"/>
                    </a:lnTo>
                    <a:lnTo>
                      <a:pt x="318" y="72"/>
                    </a:lnTo>
                    <a:lnTo>
                      <a:pt x="315" y="76"/>
                    </a:lnTo>
                    <a:lnTo>
                      <a:pt x="315" y="83"/>
                    </a:lnTo>
                    <a:lnTo>
                      <a:pt x="319" y="88"/>
                    </a:lnTo>
                    <a:lnTo>
                      <a:pt x="323" y="94"/>
                    </a:lnTo>
                    <a:lnTo>
                      <a:pt x="329" y="98"/>
                    </a:lnTo>
                    <a:lnTo>
                      <a:pt x="336" y="103"/>
                    </a:lnTo>
                    <a:lnTo>
                      <a:pt x="347" y="109"/>
                    </a:lnTo>
                    <a:lnTo>
                      <a:pt x="359" y="117"/>
                    </a:lnTo>
                    <a:lnTo>
                      <a:pt x="369" y="123"/>
                    </a:lnTo>
                    <a:lnTo>
                      <a:pt x="377" y="134"/>
                    </a:lnTo>
                    <a:lnTo>
                      <a:pt x="378" y="140"/>
                    </a:lnTo>
                    <a:lnTo>
                      <a:pt x="379" y="148"/>
                    </a:lnTo>
                    <a:lnTo>
                      <a:pt x="379" y="155"/>
                    </a:lnTo>
                    <a:lnTo>
                      <a:pt x="379" y="165"/>
                    </a:lnTo>
                    <a:lnTo>
                      <a:pt x="315" y="111"/>
                    </a:lnTo>
                    <a:lnTo>
                      <a:pt x="308" y="118"/>
                    </a:lnTo>
                    <a:lnTo>
                      <a:pt x="315" y="127"/>
                    </a:lnTo>
                    <a:lnTo>
                      <a:pt x="326" y="139"/>
                    </a:lnTo>
                    <a:lnTo>
                      <a:pt x="329" y="144"/>
                    </a:lnTo>
                    <a:lnTo>
                      <a:pt x="332" y="150"/>
                    </a:lnTo>
                    <a:lnTo>
                      <a:pt x="336" y="156"/>
                    </a:lnTo>
                    <a:lnTo>
                      <a:pt x="338" y="164"/>
                    </a:lnTo>
                    <a:lnTo>
                      <a:pt x="341" y="169"/>
                    </a:lnTo>
                    <a:lnTo>
                      <a:pt x="343" y="176"/>
                    </a:lnTo>
                    <a:lnTo>
                      <a:pt x="345" y="182"/>
                    </a:lnTo>
                    <a:lnTo>
                      <a:pt x="347" y="188"/>
                    </a:lnTo>
                    <a:lnTo>
                      <a:pt x="347" y="196"/>
                    </a:lnTo>
                    <a:lnTo>
                      <a:pt x="347" y="202"/>
                    </a:lnTo>
                    <a:lnTo>
                      <a:pt x="347" y="209"/>
                    </a:lnTo>
                    <a:lnTo>
                      <a:pt x="349" y="215"/>
                    </a:lnTo>
                    <a:lnTo>
                      <a:pt x="346" y="225"/>
                    </a:lnTo>
                    <a:lnTo>
                      <a:pt x="341" y="235"/>
                    </a:lnTo>
                    <a:lnTo>
                      <a:pt x="335" y="246"/>
                    </a:lnTo>
                    <a:lnTo>
                      <a:pt x="328" y="255"/>
                    </a:lnTo>
                    <a:lnTo>
                      <a:pt x="322" y="258"/>
                    </a:lnTo>
                    <a:lnTo>
                      <a:pt x="315" y="261"/>
                    </a:lnTo>
                    <a:lnTo>
                      <a:pt x="309" y="264"/>
                    </a:lnTo>
                    <a:lnTo>
                      <a:pt x="304" y="266"/>
                    </a:lnTo>
                    <a:lnTo>
                      <a:pt x="295" y="267"/>
                    </a:lnTo>
                    <a:lnTo>
                      <a:pt x="287" y="269"/>
                    </a:lnTo>
                    <a:lnTo>
                      <a:pt x="278" y="269"/>
                    </a:lnTo>
                    <a:lnTo>
                      <a:pt x="270" y="269"/>
                    </a:lnTo>
                    <a:lnTo>
                      <a:pt x="261" y="266"/>
                    </a:lnTo>
                    <a:lnTo>
                      <a:pt x="252" y="265"/>
                    </a:lnTo>
                    <a:lnTo>
                      <a:pt x="241" y="260"/>
                    </a:lnTo>
                    <a:lnTo>
                      <a:pt x="231" y="257"/>
                    </a:lnTo>
                    <a:lnTo>
                      <a:pt x="219" y="251"/>
                    </a:lnTo>
                    <a:lnTo>
                      <a:pt x="208" y="246"/>
                    </a:lnTo>
                    <a:lnTo>
                      <a:pt x="201" y="243"/>
                    </a:lnTo>
                    <a:lnTo>
                      <a:pt x="195" y="239"/>
                    </a:lnTo>
                    <a:lnTo>
                      <a:pt x="188" y="235"/>
                    </a:lnTo>
                    <a:lnTo>
                      <a:pt x="183" y="233"/>
                    </a:lnTo>
                    <a:lnTo>
                      <a:pt x="176" y="228"/>
                    </a:lnTo>
                    <a:lnTo>
                      <a:pt x="168" y="225"/>
                    </a:lnTo>
                    <a:lnTo>
                      <a:pt x="161" y="220"/>
                    </a:lnTo>
                    <a:lnTo>
                      <a:pt x="155" y="218"/>
                    </a:lnTo>
                    <a:lnTo>
                      <a:pt x="149" y="213"/>
                    </a:lnTo>
                    <a:lnTo>
                      <a:pt x="142" y="210"/>
                    </a:lnTo>
                    <a:lnTo>
                      <a:pt x="136" y="205"/>
                    </a:lnTo>
                    <a:lnTo>
                      <a:pt x="129" y="202"/>
                    </a:lnTo>
                    <a:lnTo>
                      <a:pt x="122" y="197"/>
                    </a:lnTo>
                    <a:lnTo>
                      <a:pt x="114" y="193"/>
                    </a:lnTo>
                    <a:lnTo>
                      <a:pt x="106" y="188"/>
                    </a:lnTo>
                    <a:lnTo>
                      <a:pt x="100" y="186"/>
                    </a:lnTo>
                    <a:lnTo>
                      <a:pt x="92" y="181"/>
                    </a:lnTo>
                    <a:lnTo>
                      <a:pt x="86" y="178"/>
                    </a:lnTo>
                    <a:lnTo>
                      <a:pt x="79" y="174"/>
                    </a:lnTo>
                    <a:lnTo>
                      <a:pt x="73" y="172"/>
                    </a:lnTo>
                    <a:lnTo>
                      <a:pt x="59" y="174"/>
                    </a:lnTo>
                    <a:lnTo>
                      <a:pt x="67" y="178"/>
                    </a:lnTo>
                    <a:lnTo>
                      <a:pt x="76" y="182"/>
                    </a:lnTo>
                    <a:lnTo>
                      <a:pt x="85" y="187"/>
                    </a:lnTo>
                    <a:lnTo>
                      <a:pt x="93" y="191"/>
                    </a:lnTo>
                    <a:lnTo>
                      <a:pt x="99" y="195"/>
                    </a:lnTo>
                    <a:lnTo>
                      <a:pt x="106" y="200"/>
                    </a:lnTo>
                    <a:lnTo>
                      <a:pt x="108" y="204"/>
                    </a:lnTo>
                    <a:lnTo>
                      <a:pt x="109" y="211"/>
                    </a:lnTo>
                    <a:lnTo>
                      <a:pt x="102" y="211"/>
                    </a:lnTo>
                    <a:lnTo>
                      <a:pt x="97" y="211"/>
                    </a:lnTo>
                    <a:lnTo>
                      <a:pt x="91" y="211"/>
                    </a:lnTo>
                    <a:lnTo>
                      <a:pt x="85" y="213"/>
                    </a:lnTo>
                    <a:lnTo>
                      <a:pt x="88" y="213"/>
                    </a:lnTo>
                    <a:lnTo>
                      <a:pt x="95" y="214"/>
                    </a:lnTo>
                    <a:lnTo>
                      <a:pt x="102" y="215"/>
                    </a:lnTo>
                    <a:lnTo>
                      <a:pt x="111" y="219"/>
                    </a:lnTo>
                    <a:lnTo>
                      <a:pt x="117" y="220"/>
                    </a:lnTo>
                    <a:lnTo>
                      <a:pt x="122" y="224"/>
                    </a:lnTo>
                    <a:lnTo>
                      <a:pt x="122" y="228"/>
                    </a:lnTo>
                    <a:lnTo>
                      <a:pt x="118" y="233"/>
                    </a:lnTo>
                    <a:lnTo>
                      <a:pt x="111" y="229"/>
                    </a:lnTo>
                    <a:lnTo>
                      <a:pt x="106" y="227"/>
                    </a:lnTo>
                    <a:lnTo>
                      <a:pt x="99" y="225"/>
                    </a:lnTo>
                    <a:lnTo>
                      <a:pt x="93" y="223"/>
                    </a:lnTo>
                    <a:lnTo>
                      <a:pt x="82" y="219"/>
                    </a:lnTo>
                    <a:lnTo>
                      <a:pt x="70" y="218"/>
                    </a:lnTo>
                    <a:lnTo>
                      <a:pt x="64" y="215"/>
                    </a:lnTo>
                    <a:lnTo>
                      <a:pt x="59" y="214"/>
                    </a:lnTo>
                    <a:lnTo>
                      <a:pt x="52" y="213"/>
                    </a:lnTo>
                    <a:lnTo>
                      <a:pt x="46" y="213"/>
                    </a:lnTo>
                    <a:lnTo>
                      <a:pt x="35" y="211"/>
                    </a:lnTo>
                    <a:lnTo>
                      <a:pt x="23" y="211"/>
                    </a:lnTo>
                    <a:lnTo>
                      <a:pt x="9" y="219"/>
                    </a:lnTo>
                    <a:lnTo>
                      <a:pt x="17" y="220"/>
                    </a:lnTo>
                    <a:lnTo>
                      <a:pt x="23" y="224"/>
                    </a:lnTo>
                    <a:lnTo>
                      <a:pt x="28" y="227"/>
                    </a:lnTo>
                    <a:lnTo>
                      <a:pt x="35" y="230"/>
                    </a:lnTo>
                    <a:lnTo>
                      <a:pt x="41" y="237"/>
                    </a:lnTo>
                    <a:lnTo>
                      <a:pt x="49" y="243"/>
                    </a:lnTo>
                    <a:lnTo>
                      <a:pt x="54" y="249"/>
                    </a:lnTo>
                    <a:lnTo>
                      <a:pt x="64" y="255"/>
                    </a:lnTo>
                    <a:lnTo>
                      <a:pt x="68" y="257"/>
                    </a:lnTo>
                    <a:lnTo>
                      <a:pt x="76" y="258"/>
                    </a:lnTo>
                    <a:lnTo>
                      <a:pt x="85" y="261"/>
                    </a:lnTo>
                    <a:lnTo>
                      <a:pt x="96" y="264"/>
                    </a:lnTo>
                    <a:lnTo>
                      <a:pt x="109" y="285"/>
                    </a:lnTo>
                    <a:lnTo>
                      <a:pt x="102" y="284"/>
                    </a:lnTo>
                    <a:lnTo>
                      <a:pt x="96" y="283"/>
                    </a:lnTo>
                    <a:lnTo>
                      <a:pt x="90" y="280"/>
                    </a:lnTo>
                    <a:lnTo>
                      <a:pt x="83" y="278"/>
                    </a:lnTo>
                    <a:lnTo>
                      <a:pt x="76" y="274"/>
                    </a:lnTo>
                    <a:lnTo>
                      <a:pt x="69" y="270"/>
                    </a:lnTo>
                    <a:lnTo>
                      <a:pt x="63" y="266"/>
                    </a:lnTo>
                    <a:lnTo>
                      <a:pt x="56" y="264"/>
                    </a:lnTo>
                    <a:lnTo>
                      <a:pt x="49" y="258"/>
                    </a:lnTo>
                    <a:lnTo>
                      <a:pt x="42" y="256"/>
                    </a:lnTo>
                    <a:lnTo>
                      <a:pt x="36" y="252"/>
                    </a:lnTo>
                    <a:lnTo>
                      <a:pt x="28" y="251"/>
                    </a:lnTo>
                    <a:lnTo>
                      <a:pt x="20" y="251"/>
                    </a:lnTo>
                    <a:lnTo>
                      <a:pt x="14" y="251"/>
                    </a:lnTo>
                    <a:lnTo>
                      <a:pt x="6" y="251"/>
                    </a:lnTo>
                    <a:lnTo>
                      <a:pt x="0" y="256"/>
                    </a:lnTo>
                    <a:lnTo>
                      <a:pt x="6" y="266"/>
                    </a:lnTo>
                    <a:lnTo>
                      <a:pt x="14" y="274"/>
                    </a:lnTo>
                    <a:lnTo>
                      <a:pt x="24" y="281"/>
                    </a:lnTo>
                    <a:lnTo>
                      <a:pt x="35" y="289"/>
                    </a:lnTo>
                    <a:lnTo>
                      <a:pt x="45" y="297"/>
                    </a:lnTo>
                    <a:lnTo>
                      <a:pt x="55" y="303"/>
                    </a:lnTo>
                    <a:lnTo>
                      <a:pt x="65" y="309"/>
                    </a:lnTo>
                    <a:lnTo>
                      <a:pt x="74" y="316"/>
                    </a:lnTo>
                    <a:lnTo>
                      <a:pt x="85" y="322"/>
                    </a:lnTo>
                    <a:lnTo>
                      <a:pt x="93" y="327"/>
                    </a:lnTo>
                    <a:lnTo>
                      <a:pt x="104" y="332"/>
                    </a:lnTo>
                    <a:lnTo>
                      <a:pt x="114" y="337"/>
                    </a:lnTo>
                    <a:lnTo>
                      <a:pt x="123" y="344"/>
                    </a:lnTo>
                    <a:lnTo>
                      <a:pt x="132" y="346"/>
                    </a:lnTo>
                    <a:lnTo>
                      <a:pt x="141" y="351"/>
                    </a:lnTo>
                    <a:lnTo>
                      <a:pt x="150" y="354"/>
                    </a:lnTo>
                    <a:lnTo>
                      <a:pt x="159" y="359"/>
                    </a:lnTo>
                    <a:lnTo>
                      <a:pt x="168" y="362"/>
                    </a:lnTo>
                    <a:lnTo>
                      <a:pt x="177" y="365"/>
                    </a:lnTo>
                    <a:lnTo>
                      <a:pt x="185" y="368"/>
                    </a:lnTo>
                    <a:lnTo>
                      <a:pt x="193" y="372"/>
                    </a:lnTo>
                    <a:lnTo>
                      <a:pt x="201" y="373"/>
                    </a:lnTo>
                    <a:lnTo>
                      <a:pt x="209" y="376"/>
                    </a:lnTo>
                    <a:lnTo>
                      <a:pt x="217" y="377"/>
                    </a:lnTo>
                    <a:lnTo>
                      <a:pt x="224" y="381"/>
                    </a:lnTo>
                    <a:lnTo>
                      <a:pt x="232" y="382"/>
                    </a:lnTo>
                    <a:lnTo>
                      <a:pt x="240" y="382"/>
                    </a:lnTo>
                    <a:lnTo>
                      <a:pt x="247" y="383"/>
                    </a:lnTo>
                    <a:lnTo>
                      <a:pt x="255" y="386"/>
                    </a:lnTo>
                    <a:lnTo>
                      <a:pt x="261" y="386"/>
                    </a:lnTo>
                    <a:lnTo>
                      <a:pt x="269" y="387"/>
                    </a:lnTo>
                    <a:lnTo>
                      <a:pt x="276" y="388"/>
                    </a:lnTo>
                    <a:lnTo>
                      <a:pt x="282" y="390"/>
                    </a:lnTo>
                    <a:lnTo>
                      <a:pt x="288" y="390"/>
                    </a:lnTo>
                    <a:lnTo>
                      <a:pt x="295" y="391"/>
                    </a:lnTo>
                    <a:lnTo>
                      <a:pt x="301" y="391"/>
                    </a:lnTo>
                    <a:lnTo>
                      <a:pt x="308" y="391"/>
                    </a:lnTo>
                    <a:lnTo>
                      <a:pt x="318" y="391"/>
                    </a:lnTo>
                    <a:lnTo>
                      <a:pt x="329" y="390"/>
                    </a:lnTo>
                    <a:lnTo>
                      <a:pt x="338" y="388"/>
                    </a:lnTo>
                    <a:lnTo>
                      <a:pt x="349" y="387"/>
                    </a:lnTo>
                    <a:lnTo>
                      <a:pt x="358" y="385"/>
                    </a:lnTo>
                    <a:lnTo>
                      <a:pt x="367" y="383"/>
                    </a:lnTo>
                    <a:lnTo>
                      <a:pt x="373" y="382"/>
                    </a:lnTo>
                    <a:lnTo>
                      <a:pt x="381" y="381"/>
                    </a:lnTo>
                    <a:lnTo>
                      <a:pt x="391" y="377"/>
                    </a:lnTo>
                    <a:lnTo>
                      <a:pt x="400" y="374"/>
                    </a:lnTo>
                    <a:lnTo>
                      <a:pt x="405" y="372"/>
                    </a:lnTo>
                    <a:lnTo>
                      <a:pt x="408" y="372"/>
                    </a:lnTo>
                    <a:lnTo>
                      <a:pt x="417" y="363"/>
                    </a:lnTo>
                    <a:lnTo>
                      <a:pt x="428" y="355"/>
                    </a:lnTo>
                    <a:lnTo>
                      <a:pt x="437" y="345"/>
                    </a:lnTo>
                    <a:lnTo>
                      <a:pt x="447" y="336"/>
                    </a:lnTo>
                    <a:lnTo>
                      <a:pt x="455" y="323"/>
                    </a:lnTo>
                    <a:lnTo>
                      <a:pt x="463" y="312"/>
                    </a:lnTo>
                    <a:lnTo>
                      <a:pt x="467" y="306"/>
                    </a:lnTo>
                    <a:lnTo>
                      <a:pt x="470" y="299"/>
                    </a:lnTo>
                    <a:lnTo>
                      <a:pt x="473" y="293"/>
                    </a:lnTo>
                    <a:lnTo>
                      <a:pt x="477" y="288"/>
                    </a:lnTo>
                    <a:lnTo>
                      <a:pt x="479" y="280"/>
                    </a:lnTo>
                    <a:lnTo>
                      <a:pt x="481" y="274"/>
                    </a:lnTo>
                    <a:lnTo>
                      <a:pt x="483" y="266"/>
                    </a:lnTo>
                    <a:lnTo>
                      <a:pt x="487" y="260"/>
                    </a:lnTo>
                    <a:lnTo>
                      <a:pt x="487" y="252"/>
                    </a:lnTo>
                    <a:lnTo>
                      <a:pt x="490" y="246"/>
                    </a:lnTo>
                    <a:lnTo>
                      <a:pt x="492" y="239"/>
                    </a:lnTo>
                    <a:lnTo>
                      <a:pt x="494" y="233"/>
                    </a:lnTo>
                    <a:lnTo>
                      <a:pt x="495" y="227"/>
                    </a:lnTo>
                    <a:lnTo>
                      <a:pt x="496" y="219"/>
                    </a:lnTo>
                    <a:lnTo>
                      <a:pt x="497" y="213"/>
                    </a:lnTo>
                    <a:lnTo>
                      <a:pt x="499" y="206"/>
                    </a:lnTo>
                    <a:lnTo>
                      <a:pt x="499" y="200"/>
                    </a:lnTo>
                    <a:lnTo>
                      <a:pt x="500" y="193"/>
                    </a:lnTo>
                    <a:lnTo>
                      <a:pt x="501" y="188"/>
                    </a:lnTo>
                    <a:lnTo>
                      <a:pt x="501" y="18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39" name="Freeform 82"/>
              <p:cNvSpPr>
                <a:spLocks/>
              </p:cNvSpPr>
              <p:nvPr/>
            </p:nvSpPr>
            <p:spPr bwMode="auto">
              <a:xfrm>
                <a:off x="3125" y="2665"/>
                <a:ext cx="32" cy="42"/>
              </a:xfrm>
              <a:custGeom>
                <a:avLst/>
                <a:gdLst>
                  <a:gd name="T0" fmla="*/ 0 w 95"/>
                  <a:gd name="T1" fmla="*/ 39 h 127"/>
                  <a:gd name="T2" fmla="*/ 0 w 95"/>
                  <a:gd name="T3" fmla="*/ 42 h 127"/>
                  <a:gd name="T4" fmla="*/ 2 w 95"/>
                  <a:gd name="T5" fmla="*/ 41 h 127"/>
                  <a:gd name="T6" fmla="*/ 4 w 95"/>
                  <a:gd name="T7" fmla="*/ 39 h 127"/>
                  <a:gd name="T8" fmla="*/ 6 w 95"/>
                  <a:gd name="T9" fmla="*/ 39 h 127"/>
                  <a:gd name="T10" fmla="*/ 8 w 95"/>
                  <a:gd name="T11" fmla="*/ 37 h 127"/>
                  <a:gd name="T12" fmla="*/ 12 w 95"/>
                  <a:gd name="T13" fmla="*/ 34 h 127"/>
                  <a:gd name="T14" fmla="*/ 15 w 95"/>
                  <a:gd name="T15" fmla="*/ 31 h 127"/>
                  <a:gd name="T16" fmla="*/ 18 w 95"/>
                  <a:gd name="T17" fmla="*/ 28 h 127"/>
                  <a:gd name="T18" fmla="*/ 21 w 95"/>
                  <a:gd name="T19" fmla="*/ 24 h 127"/>
                  <a:gd name="T20" fmla="*/ 24 w 95"/>
                  <a:gd name="T21" fmla="*/ 21 h 127"/>
                  <a:gd name="T22" fmla="*/ 27 w 95"/>
                  <a:gd name="T23" fmla="*/ 17 h 127"/>
                  <a:gd name="T24" fmla="*/ 28 w 95"/>
                  <a:gd name="T25" fmla="*/ 13 h 127"/>
                  <a:gd name="T26" fmla="*/ 30 w 95"/>
                  <a:gd name="T27" fmla="*/ 10 h 127"/>
                  <a:gd name="T28" fmla="*/ 31 w 95"/>
                  <a:gd name="T29" fmla="*/ 6 h 127"/>
                  <a:gd name="T30" fmla="*/ 32 w 95"/>
                  <a:gd name="T31" fmla="*/ 3 h 127"/>
                  <a:gd name="T32" fmla="*/ 32 w 95"/>
                  <a:gd name="T33" fmla="*/ 0 h 127"/>
                  <a:gd name="T34" fmla="*/ 31 w 95"/>
                  <a:gd name="T35" fmla="*/ 1 h 127"/>
                  <a:gd name="T36" fmla="*/ 30 w 95"/>
                  <a:gd name="T37" fmla="*/ 3 h 127"/>
                  <a:gd name="T38" fmla="*/ 29 w 95"/>
                  <a:gd name="T39" fmla="*/ 5 h 127"/>
                  <a:gd name="T40" fmla="*/ 28 w 95"/>
                  <a:gd name="T41" fmla="*/ 7 h 127"/>
                  <a:gd name="T42" fmla="*/ 27 w 95"/>
                  <a:gd name="T43" fmla="*/ 9 h 127"/>
                  <a:gd name="T44" fmla="*/ 26 w 95"/>
                  <a:gd name="T45" fmla="*/ 11 h 127"/>
                  <a:gd name="T46" fmla="*/ 26 w 95"/>
                  <a:gd name="T47" fmla="*/ 13 h 127"/>
                  <a:gd name="T48" fmla="*/ 25 w 95"/>
                  <a:gd name="T49" fmla="*/ 15 h 127"/>
                  <a:gd name="T50" fmla="*/ 23 w 95"/>
                  <a:gd name="T51" fmla="*/ 18 h 127"/>
                  <a:gd name="T52" fmla="*/ 21 w 95"/>
                  <a:gd name="T53" fmla="*/ 20 h 127"/>
                  <a:gd name="T54" fmla="*/ 19 w 95"/>
                  <a:gd name="T55" fmla="*/ 22 h 127"/>
                  <a:gd name="T56" fmla="*/ 17 w 95"/>
                  <a:gd name="T57" fmla="*/ 25 h 127"/>
                  <a:gd name="T58" fmla="*/ 15 w 95"/>
                  <a:gd name="T59" fmla="*/ 26 h 127"/>
                  <a:gd name="T60" fmla="*/ 14 w 95"/>
                  <a:gd name="T61" fmla="*/ 28 h 127"/>
                  <a:gd name="T62" fmla="*/ 13 w 95"/>
                  <a:gd name="T63" fmla="*/ 29 h 127"/>
                  <a:gd name="T64" fmla="*/ 11 w 95"/>
                  <a:gd name="T65" fmla="*/ 32 h 127"/>
                  <a:gd name="T66" fmla="*/ 8 w 95"/>
                  <a:gd name="T67" fmla="*/ 32 h 127"/>
                  <a:gd name="T68" fmla="*/ 5 w 95"/>
                  <a:gd name="T69" fmla="*/ 34 h 127"/>
                  <a:gd name="T70" fmla="*/ 2 w 95"/>
                  <a:gd name="T71" fmla="*/ 36 h 127"/>
                  <a:gd name="T72" fmla="*/ 0 w 95"/>
                  <a:gd name="T73" fmla="*/ 39 h 127"/>
                  <a:gd name="T74" fmla="*/ 0 w 95"/>
                  <a:gd name="T75" fmla="*/ 39 h 127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95"/>
                  <a:gd name="T115" fmla="*/ 0 h 127"/>
                  <a:gd name="T116" fmla="*/ 95 w 95"/>
                  <a:gd name="T117" fmla="*/ 127 h 127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95" h="127">
                    <a:moveTo>
                      <a:pt x="0" y="117"/>
                    </a:moveTo>
                    <a:lnTo>
                      <a:pt x="0" y="127"/>
                    </a:lnTo>
                    <a:lnTo>
                      <a:pt x="5" y="123"/>
                    </a:lnTo>
                    <a:lnTo>
                      <a:pt x="13" y="119"/>
                    </a:lnTo>
                    <a:lnTo>
                      <a:pt x="18" y="117"/>
                    </a:lnTo>
                    <a:lnTo>
                      <a:pt x="25" y="113"/>
                    </a:lnTo>
                    <a:lnTo>
                      <a:pt x="35" y="104"/>
                    </a:lnTo>
                    <a:lnTo>
                      <a:pt x="45" y="95"/>
                    </a:lnTo>
                    <a:lnTo>
                      <a:pt x="54" y="84"/>
                    </a:lnTo>
                    <a:lnTo>
                      <a:pt x="63" y="72"/>
                    </a:lnTo>
                    <a:lnTo>
                      <a:pt x="71" y="62"/>
                    </a:lnTo>
                    <a:lnTo>
                      <a:pt x="79" y="51"/>
                    </a:lnTo>
                    <a:lnTo>
                      <a:pt x="84" y="40"/>
                    </a:lnTo>
                    <a:lnTo>
                      <a:pt x="89" y="30"/>
                    </a:lnTo>
                    <a:lnTo>
                      <a:pt x="91" y="19"/>
                    </a:lnTo>
                    <a:lnTo>
                      <a:pt x="95" y="10"/>
                    </a:lnTo>
                    <a:lnTo>
                      <a:pt x="95" y="0"/>
                    </a:lnTo>
                    <a:lnTo>
                      <a:pt x="91" y="2"/>
                    </a:lnTo>
                    <a:lnTo>
                      <a:pt x="89" y="10"/>
                    </a:lnTo>
                    <a:lnTo>
                      <a:pt x="85" y="16"/>
                    </a:lnTo>
                    <a:lnTo>
                      <a:pt x="84" y="20"/>
                    </a:lnTo>
                    <a:lnTo>
                      <a:pt x="81" y="26"/>
                    </a:lnTo>
                    <a:lnTo>
                      <a:pt x="77" y="34"/>
                    </a:lnTo>
                    <a:lnTo>
                      <a:pt x="76" y="40"/>
                    </a:lnTo>
                    <a:lnTo>
                      <a:pt x="73" y="45"/>
                    </a:lnTo>
                    <a:lnTo>
                      <a:pt x="68" y="53"/>
                    </a:lnTo>
                    <a:lnTo>
                      <a:pt x="63" y="61"/>
                    </a:lnTo>
                    <a:lnTo>
                      <a:pt x="57" y="67"/>
                    </a:lnTo>
                    <a:lnTo>
                      <a:pt x="50" y="75"/>
                    </a:lnTo>
                    <a:lnTo>
                      <a:pt x="45" y="79"/>
                    </a:lnTo>
                    <a:lnTo>
                      <a:pt x="41" y="84"/>
                    </a:lnTo>
                    <a:lnTo>
                      <a:pt x="38" y="89"/>
                    </a:lnTo>
                    <a:lnTo>
                      <a:pt x="32" y="96"/>
                    </a:lnTo>
                    <a:lnTo>
                      <a:pt x="23" y="98"/>
                    </a:lnTo>
                    <a:lnTo>
                      <a:pt x="14" y="103"/>
                    </a:lnTo>
                    <a:lnTo>
                      <a:pt x="5" y="110"/>
                    </a:lnTo>
                    <a:lnTo>
                      <a:pt x="0" y="117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40" name="Freeform 83"/>
              <p:cNvSpPr>
                <a:spLocks/>
              </p:cNvSpPr>
              <p:nvPr/>
            </p:nvSpPr>
            <p:spPr bwMode="auto">
              <a:xfrm>
                <a:off x="3060" y="2684"/>
                <a:ext cx="22" cy="17"/>
              </a:xfrm>
              <a:custGeom>
                <a:avLst/>
                <a:gdLst>
                  <a:gd name="T0" fmla="*/ 0 w 67"/>
                  <a:gd name="T1" fmla="*/ 0 h 50"/>
                  <a:gd name="T2" fmla="*/ 2 w 67"/>
                  <a:gd name="T3" fmla="*/ 2 h 50"/>
                  <a:gd name="T4" fmla="*/ 5 w 67"/>
                  <a:gd name="T5" fmla="*/ 4 h 50"/>
                  <a:gd name="T6" fmla="*/ 8 w 67"/>
                  <a:gd name="T7" fmla="*/ 6 h 50"/>
                  <a:gd name="T8" fmla="*/ 10 w 67"/>
                  <a:gd name="T9" fmla="*/ 8 h 50"/>
                  <a:gd name="T10" fmla="*/ 13 w 67"/>
                  <a:gd name="T11" fmla="*/ 10 h 50"/>
                  <a:gd name="T12" fmla="*/ 16 w 67"/>
                  <a:gd name="T13" fmla="*/ 12 h 50"/>
                  <a:gd name="T14" fmla="*/ 19 w 67"/>
                  <a:gd name="T15" fmla="*/ 14 h 50"/>
                  <a:gd name="T16" fmla="*/ 22 w 67"/>
                  <a:gd name="T17" fmla="*/ 17 h 50"/>
                  <a:gd name="T18" fmla="*/ 0 w 67"/>
                  <a:gd name="T19" fmla="*/ 4 h 50"/>
                  <a:gd name="T20" fmla="*/ 0 w 67"/>
                  <a:gd name="T21" fmla="*/ 0 h 50"/>
                  <a:gd name="T22" fmla="*/ 0 w 67"/>
                  <a:gd name="T23" fmla="*/ 0 h 5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7"/>
                  <a:gd name="T37" fmla="*/ 0 h 50"/>
                  <a:gd name="T38" fmla="*/ 67 w 67"/>
                  <a:gd name="T39" fmla="*/ 50 h 5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7" h="50">
                    <a:moveTo>
                      <a:pt x="0" y="0"/>
                    </a:moveTo>
                    <a:lnTo>
                      <a:pt x="7" y="5"/>
                    </a:lnTo>
                    <a:lnTo>
                      <a:pt x="16" y="13"/>
                    </a:lnTo>
                    <a:lnTo>
                      <a:pt x="23" y="18"/>
                    </a:lnTo>
                    <a:lnTo>
                      <a:pt x="31" y="23"/>
                    </a:lnTo>
                    <a:lnTo>
                      <a:pt x="40" y="29"/>
                    </a:lnTo>
                    <a:lnTo>
                      <a:pt x="49" y="35"/>
                    </a:lnTo>
                    <a:lnTo>
                      <a:pt x="58" y="41"/>
                    </a:lnTo>
                    <a:lnTo>
                      <a:pt x="67" y="50"/>
                    </a:lnTo>
                    <a:lnTo>
                      <a:pt x="1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41" name="Freeform 84"/>
              <p:cNvSpPr>
                <a:spLocks/>
              </p:cNvSpPr>
              <p:nvPr/>
            </p:nvSpPr>
            <p:spPr bwMode="auto">
              <a:xfrm>
                <a:off x="2938" y="2713"/>
                <a:ext cx="109" cy="239"/>
              </a:xfrm>
              <a:custGeom>
                <a:avLst/>
                <a:gdLst>
                  <a:gd name="T0" fmla="*/ 74 w 325"/>
                  <a:gd name="T1" fmla="*/ 40 h 718"/>
                  <a:gd name="T2" fmla="*/ 64 w 325"/>
                  <a:gd name="T3" fmla="*/ 25 h 718"/>
                  <a:gd name="T4" fmla="*/ 54 w 325"/>
                  <a:gd name="T5" fmla="*/ 11 h 718"/>
                  <a:gd name="T6" fmla="*/ 47 w 325"/>
                  <a:gd name="T7" fmla="*/ 12 h 718"/>
                  <a:gd name="T8" fmla="*/ 39 w 325"/>
                  <a:gd name="T9" fmla="*/ 2 h 718"/>
                  <a:gd name="T10" fmla="*/ 40 w 325"/>
                  <a:gd name="T11" fmla="*/ 11 h 718"/>
                  <a:gd name="T12" fmla="*/ 47 w 325"/>
                  <a:gd name="T13" fmla="*/ 23 h 718"/>
                  <a:gd name="T14" fmla="*/ 51 w 325"/>
                  <a:gd name="T15" fmla="*/ 33 h 718"/>
                  <a:gd name="T16" fmla="*/ 45 w 325"/>
                  <a:gd name="T17" fmla="*/ 29 h 718"/>
                  <a:gd name="T18" fmla="*/ 34 w 325"/>
                  <a:gd name="T19" fmla="*/ 15 h 718"/>
                  <a:gd name="T20" fmla="*/ 26 w 325"/>
                  <a:gd name="T21" fmla="*/ 3 h 718"/>
                  <a:gd name="T22" fmla="*/ 24 w 325"/>
                  <a:gd name="T23" fmla="*/ 14 h 718"/>
                  <a:gd name="T24" fmla="*/ 27 w 325"/>
                  <a:gd name="T25" fmla="*/ 25 h 718"/>
                  <a:gd name="T26" fmla="*/ 23 w 325"/>
                  <a:gd name="T27" fmla="*/ 28 h 718"/>
                  <a:gd name="T28" fmla="*/ 24 w 325"/>
                  <a:gd name="T29" fmla="*/ 36 h 718"/>
                  <a:gd name="T30" fmla="*/ 34 w 325"/>
                  <a:gd name="T31" fmla="*/ 51 h 718"/>
                  <a:gd name="T32" fmla="*/ 45 w 325"/>
                  <a:gd name="T33" fmla="*/ 66 h 718"/>
                  <a:gd name="T34" fmla="*/ 46 w 325"/>
                  <a:gd name="T35" fmla="*/ 72 h 718"/>
                  <a:gd name="T36" fmla="*/ 30 w 325"/>
                  <a:gd name="T37" fmla="*/ 55 h 718"/>
                  <a:gd name="T38" fmla="*/ 21 w 325"/>
                  <a:gd name="T39" fmla="*/ 43 h 718"/>
                  <a:gd name="T40" fmla="*/ 15 w 325"/>
                  <a:gd name="T41" fmla="*/ 45 h 718"/>
                  <a:gd name="T42" fmla="*/ 26 w 325"/>
                  <a:gd name="T43" fmla="*/ 60 h 718"/>
                  <a:gd name="T44" fmla="*/ 37 w 325"/>
                  <a:gd name="T45" fmla="*/ 74 h 718"/>
                  <a:gd name="T46" fmla="*/ 52 w 325"/>
                  <a:gd name="T47" fmla="*/ 88 h 718"/>
                  <a:gd name="T48" fmla="*/ 60 w 325"/>
                  <a:gd name="T49" fmla="*/ 100 h 718"/>
                  <a:gd name="T50" fmla="*/ 64 w 325"/>
                  <a:gd name="T51" fmla="*/ 111 h 718"/>
                  <a:gd name="T52" fmla="*/ 63 w 325"/>
                  <a:gd name="T53" fmla="*/ 126 h 718"/>
                  <a:gd name="T54" fmla="*/ 55 w 325"/>
                  <a:gd name="T55" fmla="*/ 144 h 718"/>
                  <a:gd name="T56" fmla="*/ 42 w 325"/>
                  <a:gd name="T57" fmla="*/ 158 h 718"/>
                  <a:gd name="T58" fmla="*/ 27 w 325"/>
                  <a:gd name="T59" fmla="*/ 172 h 718"/>
                  <a:gd name="T60" fmla="*/ 12 w 325"/>
                  <a:gd name="T61" fmla="*/ 184 h 718"/>
                  <a:gd name="T62" fmla="*/ 2 w 325"/>
                  <a:gd name="T63" fmla="*/ 199 h 718"/>
                  <a:gd name="T64" fmla="*/ 0 w 325"/>
                  <a:gd name="T65" fmla="*/ 216 h 718"/>
                  <a:gd name="T66" fmla="*/ 6 w 325"/>
                  <a:gd name="T67" fmla="*/ 217 h 718"/>
                  <a:gd name="T68" fmla="*/ 12 w 325"/>
                  <a:gd name="T69" fmla="*/ 201 h 718"/>
                  <a:gd name="T70" fmla="*/ 18 w 325"/>
                  <a:gd name="T71" fmla="*/ 203 h 718"/>
                  <a:gd name="T72" fmla="*/ 19 w 325"/>
                  <a:gd name="T73" fmla="*/ 200 h 718"/>
                  <a:gd name="T74" fmla="*/ 25 w 325"/>
                  <a:gd name="T75" fmla="*/ 193 h 718"/>
                  <a:gd name="T76" fmla="*/ 22 w 325"/>
                  <a:gd name="T77" fmla="*/ 206 h 718"/>
                  <a:gd name="T78" fmla="*/ 20 w 325"/>
                  <a:gd name="T79" fmla="*/ 219 h 718"/>
                  <a:gd name="T80" fmla="*/ 17 w 325"/>
                  <a:gd name="T81" fmla="*/ 232 h 718"/>
                  <a:gd name="T82" fmla="*/ 22 w 325"/>
                  <a:gd name="T83" fmla="*/ 226 h 718"/>
                  <a:gd name="T84" fmla="*/ 29 w 325"/>
                  <a:gd name="T85" fmla="*/ 215 h 718"/>
                  <a:gd name="T86" fmla="*/ 35 w 325"/>
                  <a:gd name="T87" fmla="*/ 204 h 718"/>
                  <a:gd name="T88" fmla="*/ 42 w 325"/>
                  <a:gd name="T89" fmla="*/ 204 h 718"/>
                  <a:gd name="T90" fmla="*/ 35 w 325"/>
                  <a:gd name="T91" fmla="*/ 216 h 718"/>
                  <a:gd name="T92" fmla="*/ 31 w 325"/>
                  <a:gd name="T93" fmla="*/ 228 h 718"/>
                  <a:gd name="T94" fmla="*/ 35 w 325"/>
                  <a:gd name="T95" fmla="*/ 237 h 718"/>
                  <a:gd name="T96" fmla="*/ 42 w 325"/>
                  <a:gd name="T97" fmla="*/ 227 h 718"/>
                  <a:gd name="T98" fmla="*/ 50 w 325"/>
                  <a:gd name="T99" fmla="*/ 211 h 718"/>
                  <a:gd name="T100" fmla="*/ 58 w 325"/>
                  <a:gd name="T101" fmla="*/ 198 h 718"/>
                  <a:gd name="T102" fmla="*/ 72 w 325"/>
                  <a:gd name="T103" fmla="*/ 184 h 718"/>
                  <a:gd name="T104" fmla="*/ 86 w 325"/>
                  <a:gd name="T105" fmla="*/ 170 h 718"/>
                  <a:gd name="T106" fmla="*/ 95 w 325"/>
                  <a:gd name="T107" fmla="*/ 158 h 718"/>
                  <a:gd name="T108" fmla="*/ 104 w 325"/>
                  <a:gd name="T109" fmla="*/ 143 h 718"/>
                  <a:gd name="T110" fmla="*/ 108 w 325"/>
                  <a:gd name="T111" fmla="*/ 126 h 718"/>
                  <a:gd name="T112" fmla="*/ 109 w 325"/>
                  <a:gd name="T113" fmla="*/ 111 h 718"/>
                  <a:gd name="T114" fmla="*/ 105 w 325"/>
                  <a:gd name="T115" fmla="*/ 95 h 718"/>
                  <a:gd name="T116" fmla="*/ 99 w 325"/>
                  <a:gd name="T117" fmla="*/ 79 h 718"/>
                  <a:gd name="T118" fmla="*/ 89 w 325"/>
                  <a:gd name="T119" fmla="*/ 61 h 718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325"/>
                  <a:gd name="T181" fmla="*/ 0 h 718"/>
                  <a:gd name="T182" fmla="*/ 325 w 325"/>
                  <a:gd name="T183" fmla="*/ 718 h 718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325" h="718">
                    <a:moveTo>
                      <a:pt x="247" y="155"/>
                    </a:moveTo>
                    <a:lnTo>
                      <a:pt x="241" y="146"/>
                    </a:lnTo>
                    <a:lnTo>
                      <a:pt x="233" y="137"/>
                    </a:lnTo>
                    <a:lnTo>
                      <a:pt x="227" y="128"/>
                    </a:lnTo>
                    <a:lnTo>
                      <a:pt x="222" y="121"/>
                    </a:lnTo>
                    <a:lnTo>
                      <a:pt x="215" y="112"/>
                    </a:lnTo>
                    <a:lnTo>
                      <a:pt x="210" y="103"/>
                    </a:lnTo>
                    <a:lnTo>
                      <a:pt x="202" y="94"/>
                    </a:lnTo>
                    <a:lnTo>
                      <a:pt x="197" y="86"/>
                    </a:lnTo>
                    <a:lnTo>
                      <a:pt x="191" y="76"/>
                    </a:lnTo>
                    <a:lnTo>
                      <a:pt x="184" y="68"/>
                    </a:lnTo>
                    <a:lnTo>
                      <a:pt x="178" y="59"/>
                    </a:lnTo>
                    <a:lnTo>
                      <a:pt x="172" y="52"/>
                    </a:lnTo>
                    <a:lnTo>
                      <a:pt x="165" y="43"/>
                    </a:lnTo>
                    <a:lnTo>
                      <a:pt x="160" y="34"/>
                    </a:lnTo>
                    <a:lnTo>
                      <a:pt x="155" y="25"/>
                    </a:lnTo>
                    <a:lnTo>
                      <a:pt x="148" y="17"/>
                    </a:lnTo>
                    <a:lnTo>
                      <a:pt x="157" y="52"/>
                    </a:lnTo>
                    <a:lnTo>
                      <a:pt x="147" y="44"/>
                    </a:lnTo>
                    <a:lnTo>
                      <a:pt x="139" y="36"/>
                    </a:lnTo>
                    <a:lnTo>
                      <a:pt x="133" y="30"/>
                    </a:lnTo>
                    <a:lnTo>
                      <a:pt x="131" y="26"/>
                    </a:lnTo>
                    <a:lnTo>
                      <a:pt x="125" y="21"/>
                    </a:lnTo>
                    <a:lnTo>
                      <a:pt x="122" y="15"/>
                    </a:lnTo>
                    <a:lnTo>
                      <a:pt x="115" y="7"/>
                    </a:lnTo>
                    <a:lnTo>
                      <a:pt x="109" y="0"/>
                    </a:lnTo>
                    <a:lnTo>
                      <a:pt x="102" y="11"/>
                    </a:lnTo>
                    <a:lnTo>
                      <a:pt x="109" y="17"/>
                    </a:lnTo>
                    <a:lnTo>
                      <a:pt x="116" y="29"/>
                    </a:lnTo>
                    <a:lnTo>
                      <a:pt x="119" y="34"/>
                    </a:lnTo>
                    <a:lnTo>
                      <a:pt x="124" y="40"/>
                    </a:lnTo>
                    <a:lnTo>
                      <a:pt x="128" y="48"/>
                    </a:lnTo>
                    <a:lnTo>
                      <a:pt x="133" y="56"/>
                    </a:lnTo>
                    <a:lnTo>
                      <a:pt x="136" y="62"/>
                    </a:lnTo>
                    <a:lnTo>
                      <a:pt x="139" y="68"/>
                    </a:lnTo>
                    <a:lnTo>
                      <a:pt x="142" y="76"/>
                    </a:lnTo>
                    <a:lnTo>
                      <a:pt x="146" y="84"/>
                    </a:lnTo>
                    <a:lnTo>
                      <a:pt x="148" y="89"/>
                    </a:lnTo>
                    <a:lnTo>
                      <a:pt x="150" y="95"/>
                    </a:lnTo>
                    <a:lnTo>
                      <a:pt x="151" y="100"/>
                    </a:lnTo>
                    <a:lnTo>
                      <a:pt x="154" y="107"/>
                    </a:lnTo>
                    <a:lnTo>
                      <a:pt x="148" y="101"/>
                    </a:lnTo>
                    <a:lnTo>
                      <a:pt x="145" y="98"/>
                    </a:lnTo>
                    <a:lnTo>
                      <a:pt x="139" y="91"/>
                    </a:lnTo>
                    <a:lnTo>
                      <a:pt x="133" y="86"/>
                    </a:lnTo>
                    <a:lnTo>
                      <a:pt x="127" y="77"/>
                    </a:lnTo>
                    <a:lnTo>
                      <a:pt x="120" y="70"/>
                    </a:lnTo>
                    <a:lnTo>
                      <a:pt x="114" y="61"/>
                    </a:lnTo>
                    <a:lnTo>
                      <a:pt x="109" y="53"/>
                    </a:lnTo>
                    <a:lnTo>
                      <a:pt x="101" y="44"/>
                    </a:lnTo>
                    <a:lnTo>
                      <a:pt x="95" y="36"/>
                    </a:lnTo>
                    <a:lnTo>
                      <a:pt x="88" y="29"/>
                    </a:lnTo>
                    <a:lnTo>
                      <a:pt x="84" y="21"/>
                    </a:lnTo>
                    <a:lnTo>
                      <a:pt x="79" y="15"/>
                    </a:lnTo>
                    <a:lnTo>
                      <a:pt x="77" y="10"/>
                    </a:lnTo>
                    <a:lnTo>
                      <a:pt x="75" y="6"/>
                    </a:lnTo>
                    <a:lnTo>
                      <a:pt x="73" y="14"/>
                    </a:lnTo>
                    <a:lnTo>
                      <a:pt x="73" y="22"/>
                    </a:lnTo>
                    <a:lnTo>
                      <a:pt x="72" y="31"/>
                    </a:lnTo>
                    <a:lnTo>
                      <a:pt x="72" y="42"/>
                    </a:lnTo>
                    <a:lnTo>
                      <a:pt x="70" y="48"/>
                    </a:lnTo>
                    <a:lnTo>
                      <a:pt x="73" y="54"/>
                    </a:lnTo>
                    <a:lnTo>
                      <a:pt x="75" y="62"/>
                    </a:lnTo>
                    <a:lnTo>
                      <a:pt x="79" y="70"/>
                    </a:lnTo>
                    <a:lnTo>
                      <a:pt x="81" y="76"/>
                    </a:lnTo>
                    <a:lnTo>
                      <a:pt x="84" y="81"/>
                    </a:lnTo>
                    <a:lnTo>
                      <a:pt x="86" y="85"/>
                    </a:lnTo>
                    <a:lnTo>
                      <a:pt x="86" y="89"/>
                    </a:lnTo>
                    <a:lnTo>
                      <a:pt x="78" y="86"/>
                    </a:lnTo>
                    <a:lnTo>
                      <a:pt x="70" y="84"/>
                    </a:lnTo>
                    <a:lnTo>
                      <a:pt x="63" y="82"/>
                    </a:lnTo>
                    <a:lnTo>
                      <a:pt x="55" y="81"/>
                    </a:lnTo>
                    <a:lnTo>
                      <a:pt x="61" y="89"/>
                    </a:lnTo>
                    <a:lnTo>
                      <a:pt x="66" y="98"/>
                    </a:lnTo>
                    <a:lnTo>
                      <a:pt x="72" y="107"/>
                    </a:lnTo>
                    <a:lnTo>
                      <a:pt x="79" y="115"/>
                    </a:lnTo>
                    <a:lnTo>
                      <a:pt x="84" y="124"/>
                    </a:lnTo>
                    <a:lnTo>
                      <a:pt x="89" y="133"/>
                    </a:lnTo>
                    <a:lnTo>
                      <a:pt x="96" y="142"/>
                    </a:lnTo>
                    <a:lnTo>
                      <a:pt x="102" y="152"/>
                    </a:lnTo>
                    <a:lnTo>
                      <a:pt x="109" y="161"/>
                    </a:lnTo>
                    <a:lnTo>
                      <a:pt x="115" y="169"/>
                    </a:lnTo>
                    <a:lnTo>
                      <a:pt x="120" y="178"/>
                    </a:lnTo>
                    <a:lnTo>
                      <a:pt x="127" y="188"/>
                    </a:lnTo>
                    <a:lnTo>
                      <a:pt x="133" y="197"/>
                    </a:lnTo>
                    <a:lnTo>
                      <a:pt x="139" y="206"/>
                    </a:lnTo>
                    <a:lnTo>
                      <a:pt x="146" y="215"/>
                    </a:lnTo>
                    <a:lnTo>
                      <a:pt x="152" y="224"/>
                    </a:lnTo>
                    <a:lnTo>
                      <a:pt x="146" y="221"/>
                    </a:lnTo>
                    <a:lnTo>
                      <a:pt x="137" y="215"/>
                    </a:lnTo>
                    <a:lnTo>
                      <a:pt x="125" y="205"/>
                    </a:lnTo>
                    <a:lnTo>
                      <a:pt x="115" y="196"/>
                    </a:lnTo>
                    <a:lnTo>
                      <a:pt x="102" y="184"/>
                    </a:lnTo>
                    <a:lnTo>
                      <a:pt x="93" y="175"/>
                    </a:lnTo>
                    <a:lnTo>
                      <a:pt x="88" y="166"/>
                    </a:lnTo>
                    <a:lnTo>
                      <a:pt x="86" y="161"/>
                    </a:lnTo>
                    <a:lnTo>
                      <a:pt x="79" y="151"/>
                    </a:lnTo>
                    <a:lnTo>
                      <a:pt x="74" y="142"/>
                    </a:lnTo>
                    <a:lnTo>
                      <a:pt x="69" y="135"/>
                    </a:lnTo>
                    <a:lnTo>
                      <a:pt x="64" y="129"/>
                    </a:lnTo>
                    <a:lnTo>
                      <a:pt x="59" y="124"/>
                    </a:lnTo>
                    <a:lnTo>
                      <a:pt x="54" y="122"/>
                    </a:lnTo>
                    <a:lnTo>
                      <a:pt x="47" y="123"/>
                    </a:lnTo>
                    <a:lnTo>
                      <a:pt x="41" y="129"/>
                    </a:lnTo>
                    <a:lnTo>
                      <a:pt x="46" y="136"/>
                    </a:lnTo>
                    <a:lnTo>
                      <a:pt x="52" y="145"/>
                    </a:lnTo>
                    <a:lnTo>
                      <a:pt x="57" y="154"/>
                    </a:lnTo>
                    <a:lnTo>
                      <a:pt x="64" y="163"/>
                    </a:lnTo>
                    <a:lnTo>
                      <a:pt x="70" y="170"/>
                    </a:lnTo>
                    <a:lnTo>
                      <a:pt x="77" y="179"/>
                    </a:lnTo>
                    <a:lnTo>
                      <a:pt x="82" y="186"/>
                    </a:lnTo>
                    <a:lnTo>
                      <a:pt x="88" y="192"/>
                    </a:lnTo>
                    <a:lnTo>
                      <a:pt x="95" y="202"/>
                    </a:lnTo>
                    <a:lnTo>
                      <a:pt x="102" y="214"/>
                    </a:lnTo>
                    <a:lnTo>
                      <a:pt x="110" y="222"/>
                    </a:lnTo>
                    <a:lnTo>
                      <a:pt x="120" y="231"/>
                    </a:lnTo>
                    <a:lnTo>
                      <a:pt x="129" y="239"/>
                    </a:lnTo>
                    <a:lnTo>
                      <a:pt x="138" y="247"/>
                    </a:lnTo>
                    <a:lnTo>
                      <a:pt x="147" y="254"/>
                    </a:lnTo>
                    <a:lnTo>
                      <a:pt x="156" y="265"/>
                    </a:lnTo>
                    <a:lnTo>
                      <a:pt x="164" y="272"/>
                    </a:lnTo>
                    <a:lnTo>
                      <a:pt x="172" y="282"/>
                    </a:lnTo>
                    <a:lnTo>
                      <a:pt x="173" y="286"/>
                    </a:lnTo>
                    <a:lnTo>
                      <a:pt x="177" y="293"/>
                    </a:lnTo>
                    <a:lnTo>
                      <a:pt x="179" y="299"/>
                    </a:lnTo>
                    <a:lnTo>
                      <a:pt x="183" y="305"/>
                    </a:lnTo>
                    <a:lnTo>
                      <a:pt x="184" y="310"/>
                    </a:lnTo>
                    <a:lnTo>
                      <a:pt x="187" y="317"/>
                    </a:lnTo>
                    <a:lnTo>
                      <a:pt x="187" y="324"/>
                    </a:lnTo>
                    <a:lnTo>
                      <a:pt x="190" y="332"/>
                    </a:lnTo>
                    <a:lnTo>
                      <a:pt x="190" y="340"/>
                    </a:lnTo>
                    <a:lnTo>
                      <a:pt x="191" y="347"/>
                    </a:lnTo>
                    <a:lnTo>
                      <a:pt x="191" y="356"/>
                    </a:lnTo>
                    <a:lnTo>
                      <a:pt x="192" y="366"/>
                    </a:lnTo>
                    <a:lnTo>
                      <a:pt x="188" y="378"/>
                    </a:lnTo>
                    <a:lnTo>
                      <a:pt x="187" y="389"/>
                    </a:lnTo>
                    <a:lnTo>
                      <a:pt x="182" y="401"/>
                    </a:lnTo>
                    <a:lnTo>
                      <a:pt x="179" y="412"/>
                    </a:lnTo>
                    <a:lnTo>
                      <a:pt x="172" y="423"/>
                    </a:lnTo>
                    <a:lnTo>
                      <a:pt x="165" y="433"/>
                    </a:lnTo>
                    <a:lnTo>
                      <a:pt x="159" y="442"/>
                    </a:lnTo>
                    <a:lnTo>
                      <a:pt x="152" y="451"/>
                    </a:lnTo>
                    <a:lnTo>
                      <a:pt x="143" y="458"/>
                    </a:lnTo>
                    <a:lnTo>
                      <a:pt x="134" y="467"/>
                    </a:lnTo>
                    <a:lnTo>
                      <a:pt x="125" y="475"/>
                    </a:lnTo>
                    <a:lnTo>
                      <a:pt x="118" y="484"/>
                    </a:lnTo>
                    <a:lnTo>
                      <a:pt x="107" y="491"/>
                    </a:lnTo>
                    <a:lnTo>
                      <a:pt x="98" y="499"/>
                    </a:lnTo>
                    <a:lnTo>
                      <a:pt x="89" y="507"/>
                    </a:lnTo>
                    <a:lnTo>
                      <a:pt x="81" y="516"/>
                    </a:lnTo>
                    <a:lnTo>
                      <a:pt x="70" y="522"/>
                    </a:lnTo>
                    <a:lnTo>
                      <a:pt x="61" y="530"/>
                    </a:lnTo>
                    <a:lnTo>
                      <a:pt x="52" y="537"/>
                    </a:lnTo>
                    <a:lnTo>
                      <a:pt x="45" y="546"/>
                    </a:lnTo>
                    <a:lnTo>
                      <a:pt x="36" y="554"/>
                    </a:lnTo>
                    <a:lnTo>
                      <a:pt x="29" y="563"/>
                    </a:lnTo>
                    <a:lnTo>
                      <a:pt x="23" y="570"/>
                    </a:lnTo>
                    <a:lnTo>
                      <a:pt x="16" y="580"/>
                    </a:lnTo>
                    <a:lnTo>
                      <a:pt x="10" y="588"/>
                    </a:lnTo>
                    <a:lnTo>
                      <a:pt x="7" y="598"/>
                    </a:lnTo>
                    <a:lnTo>
                      <a:pt x="2" y="609"/>
                    </a:lnTo>
                    <a:lnTo>
                      <a:pt x="1" y="620"/>
                    </a:lnTo>
                    <a:lnTo>
                      <a:pt x="0" y="630"/>
                    </a:lnTo>
                    <a:lnTo>
                      <a:pt x="1" y="643"/>
                    </a:lnTo>
                    <a:lnTo>
                      <a:pt x="1" y="648"/>
                    </a:lnTo>
                    <a:lnTo>
                      <a:pt x="1" y="654"/>
                    </a:lnTo>
                    <a:lnTo>
                      <a:pt x="2" y="661"/>
                    </a:lnTo>
                    <a:lnTo>
                      <a:pt x="5" y="668"/>
                    </a:lnTo>
                    <a:lnTo>
                      <a:pt x="13" y="658"/>
                    </a:lnTo>
                    <a:lnTo>
                      <a:pt x="19" y="652"/>
                    </a:lnTo>
                    <a:lnTo>
                      <a:pt x="20" y="642"/>
                    </a:lnTo>
                    <a:lnTo>
                      <a:pt x="24" y="633"/>
                    </a:lnTo>
                    <a:lnTo>
                      <a:pt x="27" y="623"/>
                    </a:lnTo>
                    <a:lnTo>
                      <a:pt x="32" y="614"/>
                    </a:lnTo>
                    <a:lnTo>
                      <a:pt x="37" y="605"/>
                    </a:lnTo>
                    <a:lnTo>
                      <a:pt x="42" y="600"/>
                    </a:lnTo>
                    <a:lnTo>
                      <a:pt x="47" y="596"/>
                    </a:lnTo>
                    <a:lnTo>
                      <a:pt x="55" y="598"/>
                    </a:lnTo>
                    <a:lnTo>
                      <a:pt x="55" y="605"/>
                    </a:lnTo>
                    <a:lnTo>
                      <a:pt x="55" y="611"/>
                    </a:lnTo>
                    <a:lnTo>
                      <a:pt x="55" y="617"/>
                    </a:lnTo>
                    <a:lnTo>
                      <a:pt x="55" y="625"/>
                    </a:lnTo>
                    <a:lnTo>
                      <a:pt x="55" y="615"/>
                    </a:lnTo>
                    <a:lnTo>
                      <a:pt x="56" y="609"/>
                    </a:lnTo>
                    <a:lnTo>
                      <a:pt x="57" y="602"/>
                    </a:lnTo>
                    <a:lnTo>
                      <a:pt x="60" y="598"/>
                    </a:lnTo>
                    <a:lnTo>
                      <a:pt x="61" y="595"/>
                    </a:lnTo>
                    <a:lnTo>
                      <a:pt x="64" y="589"/>
                    </a:lnTo>
                    <a:lnTo>
                      <a:pt x="69" y="586"/>
                    </a:lnTo>
                    <a:lnTo>
                      <a:pt x="75" y="580"/>
                    </a:lnTo>
                    <a:lnTo>
                      <a:pt x="73" y="587"/>
                    </a:lnTo>
                    <a:lnTo>
                      <a:pt x="72" y="596"/>
                    </a:lnTo>
                    <a:lnTo>
                      <a:pt x="70" y="602"/>
                    </a:lnTo>
                    <a:lnTo>
                      <a:pt x="69" y="611"/>
                    </a:lnTo>
                    <a:lnTo>
                      <a:pt x="66" y="619"/>
                    </a:lnTo>
                    <a:lnTo>
                      <a:pt x="65" y="626"/>
                    </a:lnTo>
                    <a:lnTo>
                      <a:pt x="64" y="634"/>
                    </a:lnTo>
                    <a:lnTo>
                      <a:pt x="63" y="643"/>
                    </a:lnTo>
                    <a:lnTo>
                      <a:pt x="61" y="649"/>
                    </a:lnTo>
                    <a:lnTo>
                      <a:pt x="60" y="658"/>
                    </a:lnTo>
                    <a:lnTo>
                      <a:pt x="57" y="666"/>
                    </a:lnTo>
                    <a:lnTo>
                      <a:pt x="56" y="673"/>
                    </a:lnTo>
                    <a:lnTo>
                      <a:pt x="55" y="682"/>
                    </a:lnTo>
                    <a:lnTo>
                      <a:pt x="54" y="690"/>
                    </a:lnTo>
                    <a:lnTo>
                      <a:pt x="51" y="698"/>
                    </a:lnTo>
                    <a:lnTo>
                      <a:pt x="50" y="707"/>
                    </a:lnTo>
                    <a:lnTo>
                      <a:pt x="54" y="699"/>
                    </a:lnTo>
                    <a:lnTo>
                      <a:pt x="57" y="693"/>
                    </a:lnTo>
                    <a:lnTo>
                      <a:pt x="61" y="686"/>
                    </a:lnTo>
                    <a:lnTo>
                      <a:pt x="65" y="680"/>
                    </a:lnTo>
                    <a:lnTo>
                      <a:pt x="69" y="673"/>
                    </a:lnTo>
                    <a:lnTo>
                      <a:pt x="73" y="666"/>
                    </a:lnTo>
                    <a:lnTo>
                      <a:pt x="78" y="659"/>
                    </a:lnTo>
                    <a:lnTo>
                      <a:pt x="82" y="653"/>
                    </a:lnTo>
                    <a:lnTo>
                      <a:pt x="86" y="645"/>
                    </a:lnTo>
                    <a:lnTo>
                      <a:pt x="89" y="639"/>
                    </a:lnTo>
                    <a:lnTo>
                      <a:pt x="93" y="633"/>
                    </a:lnTo>
                    <a:lnTo>
                      <a:pt x="97" y="626"/>
                    </a:lnTo>
                    <a:lnTo>
                      <a:pt x="101" y="620"/>
                    </a:lnTo>
                    <a:lnTo>
                      <a:pt x="105" y="612"/>
                    </a:lnTo>
                    <a:lnTo>
                      <a:pt x="109" y="606"/>
                    </a:lnTo>
                    <a:lnTo>
                      <a:pt x="114" y="600"/>
                    </a:lnTo>
                    <a:lnTo>
                      <a:pt x="131" y="598"/>
                    </a:lnTo>
                    <a:lnTo>
                      <a:pt x="127" y="605"/>
                    </a:lnTo>
                    <a:lnTo>
                      <a:pt x="125" y="612"/>
                    </a:lnTo>
                    <a:lnTo>
                      <a:pt x="120" y="620"/>
                    </a:lnTo>
                    <a:lnTo>
                      <a:pt x="118" y="628"/>
                    </a:lnTo>
                    <a:lnTo>
                      <a:pt x="111" y="635"/>
                    </a:lnTo>
                    <a:lnTo>
                      <a:pt x="109" y="643"/>
                    </a:lnTo>
                    <a:lnTo>
                      <a:pt x="104" y="649"/>
                    </a:lnTo>
                    <a:lnTo>
                      <a:pt x="101" y="657"/>
                    </a:lnTo>
                    <a:lnTo>
                      <a:pt x="96" y="663"/>
                    </a:lnTo>
                    <a:lnTo>
                      <a:pt x="93" y="670"/>
                    </a:lnTo>
                    <a:lnTo>
                      <a:pt x="91" y="677"/>
                    </a:lnTo>
                    <a:lnTo>
                      <a:pt x="91" y="685"/>
                    </a:lnTo>
                    <a:lnTo>
                      <a:pt x="89" y="691"/>
                    </a:lnTo>
                    <a:lnTo>
                      <a:pt x="92" y="700"/>
                    </a:lnTo>
                    <a:lnTo>
                      <a:pt x="95" y="708"/>
                    </a:lnTo>
                    <a:lnTo>
                      <a:pt x="101" y="718"/>
                    </a:lnTo>
                    <a:lnTo>
                      <a:pt x="105" y="712"/>
                    </a:lnTo>
                    <a:lnTo>
                      <a:pt x="109" y="705"/>
                    </a:lnTo>
                    <a:lnTo>
                      <a:pt x="113" y="698"/>
                    </a:lnTo>
                    <a:lnTo>
                      <a:pt x="118" y="693"/>
                    </a:lnTo>
                    <a:lnTo>
                      <a:pt x="120" y="686"/>
                    </a:lnTo>
                    <a:lnTo>
                      <a:pt x="125" y="681"/>
                    </a:lnTo>
                    <a:lnTo>
                      <a:pt x="129" y="673"/>
                    </a:lnTo>
                    <a:lnTo>
                      <a:pt x="133" y="668"/>
                    </a:lnTo>
                    <a:lnTo>
                      <a:pt x="139" y="657"/>
                    </a:lnTo>
                    <a:lnTo>
                      <a:pt x="146" y="645"/>
                    </a:lnTo>
                    <a:lnTo>
                      <a:pt x="148" y="634"/>
                    </a:lnTo>
                    <a:lnTo>
                      <a:pt x="152" y="624"/>
                    </a:lnTo>
                    <a:lnTo>
                      <a:pt x="155" y="616"/>
                    </a:lnTo>
                    <a:lnTo>
                      <a:pt x="157" y="609"/>
                    </a:lnTo>
                    <a:lnTo>
                      <a:pt x="164" y="601"/>
                    </a:lnTo>
                    <a:lnTo>
                      <a:pt x="172" y="595"/>
                    </a:lnTo>
                    <a:lnTo>
                      <a:pt x="178" y="587"/>
                    </a:lnTo>
                    <a:lnTo>
                      <a:pt x="187" y="579"/>
                    </a:lnTo>
                    <a:lnTo>
                      <a:pt x="196" y="570"/>
                    </a:lnTo>
                    <a:lnTo>
                      <a:pt x="206" y="563"/>
                    </a:lnTo>
                    <a:lnTo>
                      <a:pt x="216" y="552"/>
                    </a:lnTo>
                    <a:lnTo>
                      <a:pt x="225" y="542"/>
                    </a:lnTo>
                    <a:lnTo>
                      <a:pt x="237" y="532"/>
                    </a:lnTo>
                    <a:lnTo>
                      <a:pt x="248" y="522"/>
                    </a:lnTo>
                    <a:lnTo>
                      <a:pt x="252" y="516"/>
                    </a:lnTo>
                    <a:lnTo>
                      <a:pt x="257" y="510"/>
                    </a:lnTo>
                    <a:lnTo>
                      <a:pt x="264" y="503"/>
                    </a:lnTo>
                    <a:lnTo>
                      <a:pt x="269" y="498"/>
                    </a:lnTo>
                    <a:lnTo>
                      <a:pt x="273" y="490"/>
                    </a:lnTo>
                    <a:lnTo>
                      <a:pt x="279" y="484"/>
                    </a:lnTo>
                    <a:lnTo>
                      <a:pt x="284" y="476"/>
                    </a:lnTo>
                    <a:lnTo>
                      <a:pt x="290" y="470"/>
                    </a:lnTo>
                    <a:lnTo>
                      <a:pt x="295" y="458"/>
                    </a:lnTo>
                    <a:lnTo>
                      <a:pt x="300" y="448"/>
                    </a:lnTo>
                    <a:lnTo>
                      <a:pt x="304" y="439"/>
                    </a:lnTo>
                    <a:lnTo>
                      <a:pt x="310" y="429"/>
                    </a:lnTo>
                    <a:lnTo>
                      <a:pt x="313" y="419"/>
                    </a:lnTo>
                    <a:lnTo>
                      <a:pt x="316" y="410"/>
                    </a:lnTo>
                    <a:lnTo>
                      <a:pt x="319" y="400"/>
                    </a:lnTo>
                    <a:lnTo>
                      <a:pt x="322" y="389"/>
                    </a:lnTo>
                    <a:lnTo>
                      <a:pt x="323" y="379"/>
                    </a:lnTo>
                    <a:lnTo>
                      <a:pt x="324" y="370"/>
                    </a:lnTo>
                    <a:lnTo>
                      <a:pt x="324" y="360"/>
                    </a:lnTo>
                    <a:lnTo>
                      <a:pt x="325" y="351"/>
                    </a:lnTo>
                    <a:lnTo>
                      <a:pt x="324" y="341"/>
                    </a:lnTo>
                    <a:lnTo>
                      <a:pt x="324" y="332"/>
                    </a:lnTo>
                    <a:lnTo>
                      <a:pt x="323" y="323"/>
                    </a:lnTo>
                    <a:lnTo>
                      <a:pt x="322" y="314"/>
                    </a:lnTo>
                    <a:lnTo>
                      <a:pt x="319" y="304"/>
                    </a:lnTo>
                    <a:lnTo>
                      <a:pt x="316" y="294"/>
                    </a:lnTo>
                    <a:lnTo>
                      <a:pt x="313" y="285"/>
                    </a:lnTo>
                    <a:lnTo>
                      <a:pt x="310" y="275"/>
                    </a:lnTo>
                    <a:lnTo>
                      <a:pt x="305" y="265"/>
                    </a:lnTo>
                    <a:lnTo>
                      <a:pt x="302" y="254"/>
                    </a:lnTo>
                    <a:lnTo>
                      <a:pt x="297" y="245"/>
                    </a:lnTo>
                    <a:lnTo>
                      <a:pt x="295" y="237"/>
                    </a:lnTo>
                    <a:lnTo>
                      <a:pt x="288" y="225"/>
                    </a:lnTo>
                    <a:lnTo>
                      <a:pt x="283" y="215"/>
                    </a:lnTo>
                    <a:lnTo>
                      <a:pt x="278" y="206"/>
                    </a:lnTo>
                    <a:lnTo>
                      <a:pt x="272" y="196"/>
                    </a:lnTo>
                    <a:lnTo>
                      <a:pt x="265" y="184"/>
                    </a:lnTo>
                    <a:lnTo>
                      <a:pt x="259" y="175"/>
                    </a:lnTo>
                    <a:lnTo>
                      <a:pt x="252" y="165"/>
                    </a:lnTo>
                    <a:lnTo>
                      <a:pt x="247" y="15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42" name="Freeform 85"/>
              <p:cNvSpPr>
                <a:spLocks/>
              </p:cNvSpPr>
              <p:nvPr/>
            </p:nvSpPr>
            <p:spPr bwMode="auto">
              <a:xfrm>
                <a:off x="3018" y="2785"/>
                <a:ext cx="16" cy="46"/>
              </a:xfrm>
              <a:custGeom>
                <a:avLst/>
                <a:gdLst>
                  <a:gd name="T0" fmla="*/ 13 w 48"/>
                  <a:gd name="T1" fmla="*/ 45 h 139"/>
                  <a:gd name="T2" fmla="*/ 16 w 48"/>
                  <a:gd name="T3" fmla="*/ 46 h 139"/>
                  <a:gd name="T4" fmla="*/ 16 w 48"/>
                  <a:gd name="T5" fmla="*/ 43 h 139"/>
                  <a:gd name="T6" fmla="*/ 16 w 48"/>
                  <a:gd name="T7" fmla="*/ 40 h 139"/>
                  <a:gd name="T8" fmla="*/ 16 w 48"/>
                  <a:gd name="T9" fmla="*/ 38 h 139"/>
                  <a:gd name="T10" fmla="*/ 16 w 48"/>
                  <a:gd name="T11" fmla="*/ 36 h 139"/>
                  <a:gd name="T12" fmla="*/ 16 w 48"/>
                  <a:gd name="T13" fmla="*/ 33 h 139"/>
                  <a:gd name="T14" fmla="*/ 16 w 48"/>
                  <a:gd name="T15" fmla="*/ 31 h 139"/>
                  <a:gd name="T16" fmla="*/ 15 w 48"/>
                  <a:gd name="T17" fmla="*/ 29 h 139"/>
                  <a:gd name="T18" fmla="*/ 15 w 48"/>
                  <a:gd name="T19" fmla="*/ 26 h 139"/>
                  <a:gd name="T20" fmla="*/ 14 w 48"/>
                  <a:gd name="T21" fmla="*/ 24 h 139"/>
                  <a:gd name="T22" fmla="*/ 13 w 48"/>
                  <a:gd name="T23" fmla="*/ 22 h 139"/>
                  <a:gd name="T24" fmla="*/ 13 w 48"/>
                  <a:gd name="T25" fmla="*/ 20 h 139"/>
                  <a:gd name="T26" fmla="*/ 12 w 48"/>
                  <a:gd name="T27" fmla="*/ 18 h 139"/>
                  <a:gd name="T28" fmla="*/ 11 w 48"/>
                  <a:gd name="T29" fmla="*/ 15 h 139"/>
                  <a:gd name="T30" fmla="*/ 10 w 48"/>
                  <a:gd name="T31" fmla="*/ 14 h 139"/>
                  <a:gd name="T32" fmla="*/ 8 w 48"/>
                  <a:gd name="T33" fmla="*/ 12 h 139"/>
                  <a:gd name="T34" fmla="*/ 8 w 48"/>
                  <a:gd name="T35" fmla="*/ 10 h 139"/>
                  <a:gd name="T36" fmla="*/ 7 w 48"/>
                  <a:gd name="T37" fmla="*/ 9 h 139"/>
                  <a:gd name="T38" fmla="*/ 6 w 48"/>
                  <a:gd name="T39" fmla="*/ 8 h 139"/>
                  <a:gd name="T40" fmla="*/ 2 w 48"/>
                  <a:gd name="T41" fmla="*/ 3 h 139"/>
                  <a:gd name="T42" fmla="*/ 1 w 48"/>
                  <a:gd name="T43" fmla="*/ 1 h 139"/>
                  <a:gd name="T44" fmla="*/ 0 w 48"/>
                  <a:gd name="T45" fmla="*/ 0 h 139"/>
                  <a:gd name="T46" fmla="*/ 0 w 48"/>
                  <a:gd name="T47" fmla="*/ 1 h 139"/>
                  <a:gd name="T48" fmla="*/ 1 w 48"/>
                  <a:gd name="T49" fmla="*/ 4 h 139"/>
                  <a:gd name="T50" fmla="*/ 2 w 48"/>
                  <a:gd name="T51" fmla="*/ 5 h 139"/>
                  <a:gd name="T52" fmla="*/ 3 w 48"/>
                  <a:gd name="T53" fmla="*/ 7 h 139"/>
                  <a:gd name="T54" fmla="*/ 4 w 48"/>
                  <a:gd name="T55" fmla="*/ 9 h 139"/>
                  <a:gd name="T56" fmla="*/ 5 w 48"/>
                  <a:gd name="T57" fmla="*/ 11 h 139"/>
                  <a:gd name="T58" fmla="*/ 6 w 48"/>
                  <a:gd name="T59" fmla="*/ 15 h 139"/>
                  <a:gd name="T60" fmla="*/ 8 w 48"/>
                  <a:gd name="T61" fmla="*/ 18 h 139"/>
                  <a:gd name="T62" fmla="*/ 9 w 48"/>
                  <a:gd name="T63" fmla="*/ 20 h 139"/>
                  <a:gd name="T64" fmla="*/ 10 w 48"/>
                  <a:gd name="T65" fmla="*/ 22 h 139"/>
                  <a:gd name="T66" fmla="*/ 11 w 48"/>
                  <a:gd name="T67" fmla="*/ 24 h 139"/>
                  <a:gd name="T68" fmla="*/ 11 w 48"/>
                  <a:gd name="T69" fmla="*/ 28 h 139"/>
                  <a:gd name="T70" fmla="*/ 12 w 48"/>
                  <a:gd name="T71" fmla="*/ 30 h 139"/>
                  <a:gd name="T72" fmla="*/ 12 w 48"/>
                  <a:gd name="T73" fmla="*/ 33 h 139"/>
                  <a:gd name="T74" fmla="*/ 12 w 48"/>
                  <a:gd name="T75" fmla="*/ 36 h 139"/>
                  <a:gd name="T76" fmla="*/ 12 w 48"/>
                  <a:gd name="T77" fmla="*/ 39 h 139"/>
                  <a:gd name="T78" fmla="*/ 12 w 48"/>
                  <a:gd name="T79" fmla="*/ 42 h 139"/>
                  <a:gd name="T80" fmla="*/ 13 w 48"/>
                  <a:gd name="T81" fmla="*/ 45 h 139"/>
                  <a:gd name="T82" fmla="*/ 13 w 48"/>
                  <a:gd name="T83" fmla="*/ 45 h 139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48"/>
                  <a:gd name="T127" fmla="*/ 0 h 139"/>
                  <a:gd name="T128" fmla="*/ 48 w 48"/>
                  <a:gd name="T129" fmla="*/ 139 h 139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48" h="139">
                    <a:moveTo>
                      <a:pt x="39" y="136"/>
                    </a:moveTo>
                    <a:lnTo>
                      <a:pt x="48" y="139"/>
                    </a:lnTo>
                    <a:lnTo>
                      <a:pt x="48" y="130"/>
                    </a:lnTo>
                    <a:lnTo>
                      <a:pt x="48" y="122"/>
                    </a:lnTo>
                    <a:lnTo>
                      <a:pt x="48" y="115"/>
                    </a:lnTo>
                    <a:lnTo>
                      <a:pt x="48" y="108"/>
                    </a:lnTo>
                    <a:lnTo>
                      <a:pt x="47" y="101"/>
                    </a:lnTo>
                    <a:lnTo>
                      <a:pt x="47" y="93"/>
                    </a:lnTo>
                    <a:lnTo>
                      <a:pt x="46" y="87"/>
                    </a:lnTo>
                    <a:lnTo>
                      <a:pt x="44" y="80"/>
                    </a:lnTo>
                    <a:lnTo>
                      <a:pt x="42" y="73"/>
                    </a:lnTo>
                    <a:lnTo>
                      <a:pt x="39" y="66"/>
                    </a:lnTo>
                    <a:lnTo>
                      <a:pt x="38" y="60"/>
                    </a:lnTo>
                    <a:lnTo>
                      <a:pt x="35" y="54"/>
                    </a:lnTo>
                    <a:lnTo>
                      <a:pt x="32" y="46"/>
                    </a:lnTo>
                    <a:lnTo>
                      <a:pt x="29" y="41"/>
                    </a:lnTo>
                    <a:lnTo>
                      <a:pt x="25" y="35"/>
                    </a:lnTo>
                    <a:lnTo>
                      <a:pt x="24" y="29"/>
                    </a:lnTo>
                    <a:lnTo>
                      <a:pt x="20" y="26"/>
                    </a:lnTo>
                    <a:lnTo>
                      <a:pt x="17" y="23"/>
                    </a:lnTo>
                    <a:lnTo>
                      <a:pt x="7" y="8"/>
                    </a:lnTo>
                    <a:lnTo>
                      <a:pt x="2" y="3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3" y="12"/>
                    </a:lnTo>
                    <a:lnTo>
                      <a:pt x="6" y="15"/>
                    </a:lnTo>
                    <a:lnTo>
                      <a:pt x="8" y="22"/>
                    </a:lnTo>
                    <a:lnTo>
                      <a:pt x="11" y="27"/>
                    </a:lnTo>
                    <a:lnTo>
                      <a:pt x="15" y="33"/>
                    </a:lnTo>
                    <a:lnTo>
                      <a:pt x="19" y="45"/>
                    </a:lnTo>
                    <a:lnTo>
                      <a:pt x="24" y="54"/>
                    </a:lnTo>
                    <a:lnTo>
                      <a:pt x="28" y="61"/>
                    </a:lnTo>
                    <a:lnTo>
                      <a:pt x="30" y="65"/>
                    </a:lnTo>
                    <a:lnTo>
                      <a:pt x="32" y="74"/>
                    </a:lnTo>
                    <a:lnTo>
                      <a:pt x="34" y="84"/>
                    </a:lnTo>
                    <a:lnTo>
                      <a:pt x="35" y="92"/>
                    </a:lnTo>
                    <a:lnTo>
                      <a:pt x="37" y="101"/>
                    </a:lnTo>
                    <a:lnTo>
                      <a:pt x="37" y="108"/>
                    </a:lnTo>
                    <a:lnTo>
                      <a:pt x="37" y="117"/>
                    </a:lnTo>
                    <a:lnTo>
                      <a:pt x="37" y="126"/>
                    </a:lnTo>
                    <a:lnTo>
                      <a:pt x="39" y="13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43" name="Freeform 86"/>
              <p:cNvSpPr>
                <a:spLocks/>
              </p:cNvSpPr>
              <p:nvPr/>
            </p:nvSpPr>
            <p:spPr bwMode="auto">
              <a:xfrm>
                <a:off x="2992" y="2875"/>
                <a:ext cx="24" cy="19"/>
              </a:xfrm>
              <a:custGeom>
                <a:avLst/>
                <a:gdLst>
                  <a:gd name="T0" fmla="*/ 0 w 72"/>
                  <a:gd name="T1" fmla="*/ 19 h 59"/>
                  <a:gd name="T2" fmla="*/ 3 w 72"/>
                  <a:gd name="T3" fmla="*/ 16 h 59"/>
                  <a:gd name="T4" fmla="*/ 6 w 72"/>
                  <a:gd name="T5" fmla="*/ 14 h 59"/>
                  <a:gd name="T6" fmla="*/ 9 w 72"/>
                  <a:gd name="T7" fmla="*/ 11 h 59"/>
                  <a:gd name="T8" fmla="*/ 11 w 72"/>
                  <a:gd name="T9" fmla="*/ 9 h 59"/>
                  <a:gd name="T10" fmla="*/ 14 w 72"/>
                  <a:gd name="T11" fmla="*/ 6 h 59"/>
                  <a:gd name="T12" fmla="*/ 17 w 72"/>
                  <a:gd name="T13" fmla="*/ 4 h 59"/>
                  <a:gd name="T14" fmla="*/ 24 w 72"/>
                  <a:gd name="T15" fmla="*/ 0 h 59"/>
                  <a:gd name="T16" fmla="*/ 18 w 72"/>
                  <a:gd name="T17" fmla="*/ 5 h 59"/>
                  <a:gd name="T18" fmla="*/ 15 w 72"/>
                  <a:gd name="T19" fmla="*/ 8 h 59"/>
                  <a:gd name="T20" fmla="*/ 13 w 72"/>
                  <a:gd name="T21" fmla="*/ 11 h 59"/>
                  <a:gd name="T22" fmla="*/ 11 w 72"/>
                  <a:gd name="T23" fmla="*/ 13 h 59"/>
                  <a:gd name="T24" fmla="*/ 8 w 72"/>
                  <a:gd name="T25" fmla="*/ 15 h 59"/>
                  <a:gd name="T26" fmla="*/ 6 w 72"/>
                  <a:gd name="T27" fmla="*/ 16 h 59"/>
                  <a:gd name="T28" fmla="*/ 4 w 72"/>
                  <a:gd name="T29" fmla="*/ 17 h 59"/>
                  <a:gd name="T30" fmla="*/ 2 w 72"/>
                  <a:gd name="T31" fmla="*/ 18 h 59"/>
                  <a:gd name="T32" fmla="*/ 0 w 72"/>
                  <a:gd name="T33" fmla="*/ 19 h 59"/>
                  <a:gd name="T34" fmla="*/ 0 w 72"/>
                  <a:gd name="T35" fmla="*/ 19 h 5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2"/>
                  <a:gd name="T55" fmla="*/ 0 h 59"/>
                  <a:gd name="T56" fmla="*/ 72 w 72"/>
                  <a:gd name="T57" fmla="*/ 59 h 59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2" h="59">
                    <a:moveTo>
                      <a:pt x="0" y="59"/>
                    </a:moveTo>
                    <a:lnTo>
                      <a:pt x="8" y="50"/>
                    </a:lnTo>
                    <a:lnTo>
                      <a:pt x="17" y="42"/>
                    </a:lnTo>
                    <a:lnTo>
                      <a:pt x="26" y="33"/>
                    </a:lnTo>
                    <a:lnTo>
                      <a:pt x="34" y="27"/>
                    </a:lnTo>
                    <a:lnTo>
                      <a:pt x="43" y="19"/>
                    </a:lnTo>
                    <a:lnTo>
                      <a:pt x="52" y="13"/>
                    </a:lnTo>
                    <a:lnTo>
                      <a:pt x="72" y="0"/>
                    </a:lnTo>
                    <a:lnTo>
                      <a:pt x="53" y="15"/>
                    </a:lnTo>
                    <a:lnTo>
                      <a:pt x="45" y="24"/>
                    </a:lnTo>
                    <a:lnTo>
                      <a:pt x="40" y="33"/>
                    </a:lnTo>
                    <a:lnTo>
                      <a:pt x="32" y="41"/>
                    </a:lnTo>
                    <a:lnTo>
                      <a:pt x="25" y="48"/>
                    </a:lnTo>
                    <a:lnTo>
                      <a:pt x="18" y="50"/>
                    </a:lnTo>
                    <a:lnTo>
                      <a:pt x="13" y="53"/>
                    </a:lnTo>
                    <a:lnTo>
                      <a:pt x="7" y="56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44" name="Freeform 87"/>
              <p:cNvSpPr>
                <a:spLocks/>
              </p:cNvSpPr>
              <p:nvPr/>
            </p:nvSpPr>
            <p:spPr bwMode="auto">
              <a:xfrm>
                <a:off x="2969" y="2743"/>
                <a:ext cx="21" cy="33"/>
              </a:xfrm>
              <a:custGeom>
                <a:avLst/>
                <a:gdLst>
                  <a:gd name="T0" fmla="*/ 21 w 62"/>
                  <a:gd name="T1" fmla="*/ 33 h 97"/>
                  <a:gd name="T2" fmla="*/ 20 w 62"/>
                  <a:gd name="T3" fmla="*/ 31 h 97"/>
                  <a:gd name="T4" fmla="*/ 19 w 62"/>
                  <a:gd name="T5" fmla="*/ 29 h 97"/>
                  <a:gd name="T6" fmla="*/ 17 w 62"/>
                  <a:gd name="T7" fmla="*/ 27 h 97"/>
                  <a:gd name="T8" fmla="*/ 16 w 62"/>
                  <a:gd name="T9" fmla="*/ 25 h 97"/>
                  <a:gd name="T10" fmla="*/ 15 w 62"/>
                  <a:gd name="T11" fmla="*/ 23 h 97"/>
                  <a:gd name="T12" fmla="*/ 14 w 62"/>
                  <a:gd name="T13" fmla="*/ 20 h 97"/>
                  <a:gd name="T14" fmla="*/ 13 w 62"/>
                  <a:gd name="T15" fmla="*/ 18 h 97"/>
                  <a:gd name="T16" fmla="*/ 11 w 62"/>
                  <a:gd name="T17" fmla="*/ 16 h 97"/>
                  <a:gd name="T18" fmla="*/ 10 w 62"/>
                  <a:gd name="T19" fmla="*/ 14 h 97"/>
                  <a:gd name="T20" fmla="*/ 9 w 62"/>
                  <a:gd name="T21" fmla="*/ 11 h 97"/>
                  <a:gd name="T22" fmla="*/ 7 w 62"/>
                  <a:gd name="T23" fmla="*/ 9 h 97"/>
                  <a:gd name="T24" fmla="*/ 6 w 62"/>
                  <a:gd name="T25" fmla="*/ 7 h 97"/>
                  <a:gd name="T26" fmla="*/ 3 w 62"/>
                  <a:gd name="T27" fmla="*/ 3 h 97"/>
                  <a:gd name="T28" fmla="*/ 0 w 62"/>
                  <a:gd name="T29" fmla="*/ 0 h 97"/>
                  <a:gd name="T30" fmla="*/ 0 w 62"/>
                  <a:gd name="T31" fmla="*/ 2 h 97"/>
                  <a:gd name="T32" fmla="*/ 1 w 62"/>
                  <a:gd name="T33" fmla="*/ 5 h 97"/>
                  <a:gd name="T34" fmla="*/ 2 w 62"/>
                  <a:gd name="T35" fmla="*/ 7 h 97"/>
                  <a:gd name="T36" fmla="*/ 3 w 62"/>
                  <a:gd name="T37" fmla="*/ 10 h 97"/>
                  <a:gd name="T38" fmla="*/ 21 w 62"/>
                  <a:gd name="T39" fmla="*/ 33 h 97"/>
                  <a:gd name="T40" fmla="*/ 21 w 62"/>
                  <a:gd name="T41" fmla="*/ 33 h 9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62"/>
                  <a:gd name="T64" fmla="*/ 0 h 97"/>
                  <a:gd name="T65" fmla="*/ 62 w 62"/>
                  <a:gd name="T66" fmla="*/ 97 h 9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62" h="97">
                    <a:moveTo>
                      <a:pt x="62" y="97"/>
                    </a:moveTo>
                    <a:lnTo>
                      <a:pt x="58" y="91"/>
                    </a:lnTo>
                    <a:lnTo>
                      <a:pt x="55" y="86"/>
                    </a:lnTo>
                    <a:lnTo>
                      <a:pt x="51" y="78"/>
                    </a:lnTo>
                    <a:lnTo>
                      <a:pt x="47" y="73"/>
                    </a:lnTo>
                    <a:lnTo>
                      <a:pt x="44" y="67"/>
                    </a:lnTo>
                    <a:lnTo>
                      <a:pt x="41" y="60"/>
                    </a:lnTo>
                    <a:lnTo>
                      <a:pt x="37" y="54"/>
                    </a:lnTo>
                    <a:lnTo>
                      <a:pt x="33" y="46"/>
                    </a:lnTo>
                    <a:lnTo>
                      <a:pt x="30" y="40"/>
                    </a:lnTo>
                    <a:lnTo>
                      <a:pt x="26" y="33"/>
                    </a:lnTo>
                    <a:lnTo>
                      <a:pt x="21" y="27"/>
                    </a:lnTo>
                    <a:lnTo>
                      <a:pt x="17" y="21"/>
                    </a:lnTo>
                    <a:lnTo>
                      <a:pt x="9" y="9"/>
                    </a:lnTo>
                    <a:lnTo>
                      <a:pt x="0" y="0"/>
                    </a:lnTo>
                    <a:lnTo>
                      <a:pt x="1" y="7"/>
                    </a:lnTo>
                    <a:lnTo>
                      <a:pt x="3" y="16"/>
                    </a:lnTo>
                    <a:lnTo>
                      <a:pt x="5" y="22"/>
                    </a:lnTo>
                    <a:lnTo>
                      <a:pt x="8" y="30"/>
                    </a:lnTo>
                    <a:lnTo>
                      <a:pt x="62" y="97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45" name="Freeform 88"/>
              <p:cNvSpPr>
                <a:spLocks/>
              </p:cNvSpPr>
              <p:nvPr/>
            </p:nvSpPr>
            <p:spPr bwMode="auto">
              <a:xfrm>
                <a:off x="2999" y="2726"/>
                <a:ext cx="126" cy="208"/>
              </a:xfrm>
              <a:custGeom>
                <a:avLst/>
                <a:gdLst>
                  <a:gd name="T0" fmla="*/ 56 w 380"/>
                  <a:gd name="T1" fmla="*/ 7 h 625"/>
                  <a:gd name="T2" fmla="*/ 38 w 380"/>
                  <a:gd name="T3" fmla="*/ 2 h 625"/>
                  <a:gd name="T4" fmla="*/ 22 w 380"/>
                  <a:gd name="T5" fmla="*/ 0 h 625"/>
                  <a:gd name="T6" fmla="*/ 6 w 380"/>
                  <a:gd name="T7" fmla="*/ 14 h 625"/>
                  <a:gd name="T8" fmla="*/ 18 w 380"/>
                  <a:gd name="T9" fmla="*/ 14 h 625"/>
                  <a:gd name="T10" fmla="*/ 31 w 380"/>
                  <a:gd name="T11" fmla="*/ 16 h 625"/>
                  <a:gd name="T12" fmla="*/ 43 w 380"/>
                  <a:gd name="T13" fmla="*/ 21 h 625"/>
                  <a:gd name="T14" fmla="*/ 35 w 380"/>
                  <a:gd name="T15" fmla="*/ 21 h 625"/>
                  <a:gd name="T16" fmla="*/ 23 w 380"/>
                  <a:gd name="T17" fmla="*/ 20 h 625"/>
                  <a:gd name="T18" fmla="*/ 8 w 380"/>
                  <a:gd name="T19" fmla="*/ 22 h 625"/>
                  <a:gd name="T20" fmla="*/ 17 w 380"/>
                  <a:gd name="T21" fmla="*/ 41 h 625"/>
                  <a:gd name="T22" fmla="*/ 32 w 380"/>
                  <a:gd name="T23" fmla="*/ 42 h 625"/>
                  <a:gd name="T24" fmla="*/ 47 w 380"/>
                  <a:gd name="T25" fmla="*/ 48 h 625"/>
                  <a:gd name="T26" fmla="*/ 62 w 380"/>
                  <a:gd name="T27" fmla="*/ 58 h 625"/>
                  <a:gd name="T28" fmla="*/ 55 w 380"/>
                  <a:gd name="T29" fmla="*/ 56 h 625"/>
                  <a:gd name="T30" fmla="*/ 45 w 380"/>
                  <a:gd name="T31" fmla="*/ 53 h 625"/>
                  <a:gd name="T32" fmla="*/ 34 w 380"/>
                  <a:gd name="T33" fmla="*/ 50 h 625"/>
                  <a:gd name="T34" fmla="*/ 38 w 380"/>
                  <a:gd name="T35" fmla="*/ 55 h 625"/>
                  <a:gd name="T36" fmla="*/ 50 w 380"/>
                  <a:gd name="T37" fmla="*/ 59 h 625"/>
                  <a:gd name="T38" fmla="*/ 63 w 380"/>
                  <a:gd name="T39" fmla="*/ 65 h 625"/>
                  <a:gd name="T40" fmla="*/ 79 w 380"/>
                  <a:gd name="T41" fmla="*/ 79 h 625"/>
                  <a:gd name="T42" fmla="*/ 86 w 380"/>
                  <a:gd name="T43" fmla="*/ 96 h 625"/>
                  <a:gd name="T44" fmla="*/ 86 w 380"/>
                  <a:gd name="T45" fmla="*/ 115 h 625"/>
                  <a:gd name="T46" fmla="*/ 78 w 380"/>
                  <a:gd name="T47" fmla="*/ 133 h 625"/>
                  <a:gd name="T48" fmla="*/ 64 w 380"/>
                  <a:gd name="T49" fmla="*/ 147 h 625"/>
                  <a:gd name="T50" fmla="*/ 54 w 380"/>
                  <a:gd name="T51" fmla="*/ 155 h 625"/>
                  <a:gd name="T52" fmla="*/ 46 w 380"/>
                  <a:gd name="T53" fmla="*/ 156 h 625"/>
                  <a:gd name="T54" fmla="*/ 35 w 380"/>
                  <a:gd name="T55" fmla="*/ 161 h 625"/>
                  <a:gd name="T56" fmla="*/ 22 w 380"/>
                  <a:gd name="T57" fmla="*/ 165 h 625"/>
                  <a:gd name="T58" fmla="*/ 28 w 380"/>
                  <a:gd name="T59" fmla="*/ 172 h 625"/>
                  <a:gd name="T60" fmla="*/ 35 w 380"/>
                  <a:gd name="T61" fmla="*/ 174 h 625"/>
                  <a:gd name="T62" fmla="*/ 32 w 380"/>
                  <a:gd name="T63" fmla="*/ 180 h 625"/>
                  <a:gd name="T64" fmla="*/ 16 w 380"/>
                  <a:gd name="T65" fmla="*/ 179 h 625"/>
                  <a:gd name="T66" fmla="*/ 2 w 380"/>
                  <a:gd name="T67" fmla="*/ 181 h 625"/>
                  <a:gd name="T68" fmla="*/ 14 w 380"/>
                  <a:gd name="T69" fmla="*/ 187 h 625"/>
                  <a:gd name="T70" fmla="*/ 25 w 380"/>
                  <a:gd name="T71" fmla="*/ 192 h 625"/>
                  <a:gd name="T72" fmla="*/ 37 w 380"/>
                  <a:gd name="T73" fmla="*/ 189 h 625"/>
                  <a:gd name="T74" fmla="*/ 50 w 380"/>
                  <a:gd name="T75" fmla="*/ 191 h 625"/>
                  <a:gd name="T76" fmla="*/ 35 w 380"/>
                  <a:gd name="T77" fmla="*/ 195 h 625"/>
                  <a:gd name="T78" fmla="*/ 18 w 380"/>
                  <a:gd name="T79" fmla="*/ 194 h 625"/>
                  <a:gd name="T80" fmla="*/ 3 w 380"/>
                  <a:gd name="T81" fmla="*/ 194 h 625"/>
                  <a:gd name="T82" fmla="*/ 11 w 380"/>
                  <a:gd name="T83" fmla="*/ 200 h 625"/>
                  <a:gd name="T84" fmla="*/ 21 w 380"/>
                  <a:gd name="T85" fmla="*/ 203 h 625"/>
                  <a:gd name="T86" fmla="*/ 43 w 380"/>
                  <a:gd name="T87" fmla="*/ 205 h 625"/>
                  <a:gd name="T88" fmla="*/ 54 w 380"/>
                  <a:gd name="T89" fmla="*/ 201 h 625"/>
                  <a:gd name="T90" fmla="*/ 64 w 380"/>
                  <a:gd name="T91" fmla="*/ 197 h 625"/>
                  <a:gd name="T92" fmla="*/ 78 w 380"/>
                  <a:gd name="T93" fmla="*/ 190 h 625"/>
                  <a:gd name="T94" fmla="*/ 94 w 380"/>
                  <a:gd name="T95" fmla="*/ 178 h 625"/>
                  <a:gd name="T96" fmla="*/ 106 w 380"/>
                  <a:gd name="T97" fmla="*/ 165 h 625"/>
                  <a:gd name="T98" fmla="*/ 116 w 380"/>
                  <a:gd name="T99" fmla="*/ 150 h 625"/>
                  <a:gd name="T100" fmla="*/ 123 w 380"/>
                  <a:gd name="T101" fmla="*/ 134 h 625"/>
                  <a:gd name="T102" fmla="*/ 125 w 380"/>
                  <a:gd name="T103" fmla="*/ 121 h 625"/>
                  <a:gd name="T104" fmla="*/ 126 w 380"/>
                  <a:gd name="T105" fmla="*/ 111 h 625"/>
                  <a:gd name="T106" fmla="*/ 126 w 380"/>
                  <a:gd name="T107" fmla="*/ 100 h 625"/>
                  <a:gd name="T108" fmla="*/ 124 w 380"/>
                  <a:gd name="T109" fmla="*/ 88 h 625"/>
                  <a:gd name="T110" fmla="*/ 121 w 380"/>
                  <a:gd name="T111" fmla="*/ 76 h 625"/>
                  <a:gd name="T112" fmla="*/ 112 w 380"/>
                  <a:gd name="T113" fmla="*/ 57 h 625"/>
                  <a:gd name="T114" fmla="*/ 100 w 380"/>
                  <a:gd name="T115" fmla="*/ 39 h 625"/>
                  <a:gd name="T116" fmla="*/ 83 w 380"/>
                  <a:gd name="T117" fmla="*/ 23 h 625"/>
                  <a:gd name="T118" fmla="*/ 69 w 380"/>
                  <a:gd name="T119" fmla="*/ 14 h 625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380"/>
                  <a:gd name="T181" fmla="*/ 0 h 625"/>
                  <a:gd name="T182" fmla="*/ 380 w 380"/>
                  <a:gd name="T183" fmla="*/ 625 h 625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380" h="625">
                    <a:moveTo>
                      <a:pt x="202" y="38"/>
                    </a:moveTo>
                    <a:lnTo>
                      <a:pt x="194" y="32"/>
                    </a:lnTo>
                    <a:lnTo>
                      <a:pt x="187" y="28"/>
                    </a:lnTo>
                    <a:lnTo>
                      <a:pt x="176" y="23"/>
                    </a:lnTo>
                    <a:lnTo>
                      <a:pt x="169" y="20"/>
                    </a:lnTo>
                    <a:lnTo>
                      <a:pt x="157" y="16"/>
                    </a:lnTo>
                    <a:lnTo>
                      <a:pt x="147" y="14"/>
                    </a:lnTo>
                    <a:lnTo>
                      <a:pt x="137" y="10"/>
                    </a:lnTo>
                    <a:lnTo>
                      <a:pt x="126" y="7"/>
                    </a:lnTo>
                    <a:lnTo>
                      <a:pt x="115" y="5"/>
                    </a:lnTo>
                    <a:lnTo>
                      <a:pt x="105" y="2"/>
                    </a:lnTo>
                    <a:lnTo>
                      <a:pt x="93" y="0"/>
                    </a:lnTo>
                    <a:lnTo>
                      <a:pt x="83" y="0"/>
                    </a:lnTo>
                    <a:lnTo>
                      <a:pt x="74" y="0"/>
                    </a:lnTo>
                    <a:lnTo>
                      <a:pt x="65" y="0"/>
                    </a:lnTo>
                    <a:lnTo>
                      <a:pt x="56" y="0"/>
                    </a:lnTo>
                    <a:lnTo>
                      <a:pt x="50" y="4"/>
                    </a:lnTo>
                    <a:lnTo>
                      <a:pt x="180" y="43"/>
                    </a:lnTo>
                    <a:lnTo>
                      <a:pt x="16" y="21"/>
                    </a:lnTo>
                    <a:lnTo>
                      <a:pt x="19" y="43"/>
                    </a:lnTo>
                    <a:lnTo>
                      <a:pt x="24" y="42"/>
                    </a:lnTo>
                    <a:lnTo>
                      <a:pt x="30" y="42"/>
                    </a:lnTo>
                    <a:lnTo>
                      <a:pt x="38" y="42"/>
                    </a:lnTo>
                    <a:lnTo>
                      <a:pt x="47" y="42"/>
                    </a:lnTo>
                    <a:lnTo>
                      <a:pt x="53" y="42"/>
                    </a:lnTo>
                    <a:lnTo>
                      <a:pt x="62" y="43"/>
                    </a:lnTo>
                    <a:lnTo>
                      <a:pt x="70" y="44"/>
                    </a:lnTo>
                    <a:lnTo>
                      <a:pt x="79" y="46"/>
                    </a:lnTo>
                    <a:lnTo>
                      <a:pt x="87" y="46"/>
                    </a:lnTo>
                    <a:lnTo>
                      <a:pt x="94" y="48"/>
                    </a:lnTo>
                    <a:lnTo>
                      <a:pt x="102" y="49"/>
                    </a:lnTo>
                    <a:lnTo>
                      <a:pt x="110" y="53"/>
                    </a:lnTo>
                    <a:lnTo>
                      <a:pt x="116" y="56"/>
                    </a:lnTo>
                    <a:lnTo>
                      <a:pt x="123" y="60"/>
                    </a:lnTo>
                    <a:lnTo>
                      <a:pt x="130" y="62"/>
                    </a:lnTo>
                    <a:lnTo>
                      <a:pt x="137" y="67"/>
                    </a:lnTo>
                    <a:lnTo>
                      <a:pt x="129" y="65"/>
                    </a:lnTo>
                    <a:lnTo>
                      <a:pt x="121" y="65"/>
                    </a:lnTo>
                    <a:lnTo>
                      <a:pt x="114" y="62"/>
                    </a:lnTo>
                    <a:lnTo>
                      <a:pt x="107" y="62"/>
                    </a:lnTo>
                    <a:lnTo>
                      <a:pt x="98" y="61"/>
                    </a:lnTo>
                    <a:lnTo>
                      <a:pt x="91" y="60"/>
                    </a:lnTo>
                    <a:lnTo>
                      <a:pt x="83" y="60"/>
                    </a:lnTo>
                    <a:lnTo>
                      <a:pt x="76" y="60"/>
                    </a:lnTo>
                    <a:lnTo>
                      <a:pt x="69" y="60"/>
                    </a:lnTo>
                    <a:lnTo>
                      <a:pt x="60" y="61"/>
                    </a:lnTo>
                    <a:lnTo>
                      <a:pt x="50" y="63"/>
                    </a:lnTo>
                    <a:lnTo>
                      <a:pt x="38" y="66"/>
                    </a:lnTo>
                    <a:lnTo>
                      <a:pt x="32" y="66"/>
                    </a:lnTo>
                    <a:lnTo>
                      <a:pt x="25" y="66"/>
                    </a:lnTo>
                    <a:lnTo>
                      <a:pt x="20" y="66"/>
                    </a:lnTo>
                    <a:lnTo>
                      <a:pt x="15" y="67"/>
                    </a:lnTo>
                    <a:lnTo>
                      <a:pt x="6" y="66"/>
                    </a:lnTo>
                    <a:lnTo>
                      <a:pt x="0" y="65"/>
                    </a:lnTo>
                    <a:lnTo>
                      <a:pt x="50" y="123"/>
                    </a:lnTo>
                    <a:lnTo>
                      <a:pt x="59" y="123"/>
                    </a:lnTo>
                    <a:lnTo>
                      <a:pt x="69" y="123"/>
                    </a:lnTo>
                    <a:lnTo>
                      <a:pt x="78" y="123"/>
                    </a:lnTo>
                    <a:lnTo>
                      <a:pt x="88" y="125"/>
                    </a:lnTo>
                    <a:lnTo>
                      <a:pt x="97" y="127"/>
                    </a:lnTo>
                    <a:lnTo>
                      <a:pt x="107" y="130"/>
                    </a:lnTo>
                    <a:lnTo>
                      <a:pt x="115" y="132"/>
                    </a:lnTo>
                    <a:lnTo>
                      <a:pt x="125" y="137"/>
                    </a:lnTo>
                    <a:lnTo>
                      <a:pt x="133" y="140"/>
                    </a:lnTo>
                    <a:lnTo>
                      <a:pt x="143" y="145"/>
                    </a:lnTo>
                    <a:lnTo>
                      <a:pt x="151" y="149"/>
                    </a:lnTo>
                    <a:lnTo>
                      <a:pt x="161" y="155"/>
                    </a:lnTo>
                    <a:lnTo>
                      <a:pt x="169" y="160"/>
                    </a:lnTo>
                    <a:lnTo>
                      <a:pt x="178" y="167"/>
                    </a:lnTo>
                    <a:lnTo>
                      <a:pt x="187" y="173"/>
                    </a:lnTo>
                    <a:lnTo>
                      <a:pt x="197" y="181"/>
                    </a:lnTo>
                    <a:lnTo>
                      <a:pt x="188" y="177"/>
                    </a:lnTo>
                    <a:lnTo>
                      <a:pt x="180" y="174"/>
                    </a:lnTo>
                    <a:lnTo>
                      <a:pt x="174" y="170"/>
                    </a:lnTo>
                    <a:lnTo>
                      <a:pt x="167" y="169"/>
                    </a:lnTo>
                    <a:lnTo>
                      <a:pt x="161" y="165"/>
                    </a:lnTo>
                    <a:lnTo>
                      <a:pt x="153" y="163"/>
                    </a:lnTo>
                    <a:lnTo>
                      <a:pt x="147" y="162"/>
                    </a:lnTo>
                    <a:lnTo>
                      <a:pt x="142" y="160"/>
                    </a:lnTo>
                    <a:lnTo>
                      <a:pt x="135" y="158"/>
                    </a:lnTo>
                    <a:lnTo>
                      <a:pt x="129" y="156"/>
                    </a:lnTo>
                    <a:lnTo>
                      <a:pt x="123" y="154"/>
                    </a:lnTo>
                    <a:lnTo>
                      <a:pt x="116" y="154"/>
                    </a:lnTo>
                    <a:lnTo>
                      <a:pt x="109" y="153"/>
                    </a:lnTo>
                    <a:lnTo>
                      <a:pt x="102" y="151"/>
                    </a:lnTo>
                    <a:lnTo>
                      <a:pt x="96" y="150"/>
                    </a:lnTo>
                    <a:lnTo>
                      <a:pt x="89" y="150"/>
                    </a:lnTo>
                    <a:lnTo>
                      <a:pt x="97" y="154"/>
                    </a:lnTo>
                    <a:lnTo>
                      <a:pt x="106" y="160"/>
                    </a:lnTo>
                    <a:lnTo>
                      <a:pt x="114" y="165"/>
                    </a:lnTo>
                    <a:lnTo>
                      <a:pt x="123" y="170"/>
                    </a:lnTo>
                    <a:lnTo>
                      <a:pt x="129" y="172"/>
                    </a:lnTo>
                    <a:lnTo>
                      <a:pt x="137" y="174"/>
                    </a:lnTo>
                    <a:lnTo>
                      <a:pt x="144" y="176"/>
                    </a:lnTo>
                    <a:lnTo>
                      <a:pt x="152" y="178"/>
                    </a:lnTo>
                    <a:lnTo>
                      <a:pt x="159" y="181"/>
                    </a:lnTo>
                    <a:lnTo>
                      <a:pt x="165" y="183"/>
                    </a:lnTo>
                    <a:lnTo>
                      <a:pt x="171" y="186"/>
                    </a:lnTo>
                    <a:lnTo>
                      <a:pt x="178" y="190"/>
                    </a:lnTo>
                    <a:lnTo>
                      <a:pt x="189" y="196"/>
                    </a:lnTo>
                    <a:lnTo>
                      <a:pt x="201" y="202"/>
                    </a:lnTo>
                    <a:lnTo>
                      <a:pt x="211" y="210"/>
                    </a:lnTo>
                    <a:lnTo>
                      <a:pt x="221" y="220"/>
                    </a:lnTo>
                    <a:lnTo>
                      <a:pt x="229" y="228"/>
                    </a:lnTo>
                    <a:lnTo>
                      <a:pt x="237" y="238"/>
                    </a:lnTo>
                    <a:lnTo>
                      <a:pt x="242" y="247"/>
                    </a:lnTo>
                    <a:lnTo>
                      <a:pt x="248" y="257"/>
                    </a:lnTo>
                    <a:lnTo>
                      <a:pt x="252" y="267"/>
                    </a:lnTo>
                    <a:lnTo>
                      <a:pt x="256" y="277"/>
                    </a:lnTo>
                    <a:lnTo>
                      <a:pt x="259" y="288"/>
                    </a:lnTo>
                    <a:lnTo>
                      <a:pt x="261" y="300"/>
                    </a:lnTo>
                    <a:lnTo>
                      <a:pt x="261" y="309"/>
                    </a:lnTo>
                    <a:lnTo>
                      <a:pt x="261" y="322"/>
                    </a:lnTo>
                    <a:lnTo>
                      <a:pt x="261" y="334"/>
                    </a:lnTo>
                    <a:lnTo>
                      <a:pt x="260" y="345"/>
                    </a:lnTo>
                    <a:lnTo>
                      <a:pt x="255" y="355"/>
                    </a:lnTo>
                    <a:lnTo>
                      <a:pt x="252" y="367"/>
                    </a:lnTo>
                    <a:lnTo>
                      <a:pt x="247" y="378"/>
                    </a:lnTo>
                    <a:lnTo>
                      <a:pt x="242" y="390"/>
                    </a:lnTo>
                    <a:lnTo>
                      <a:pt x="234" y="400"/>
                    </a:lnTo>
                    <a:lnTo>
                      <a:pt x="225" y="410"/>
                    </a:lnTo>
                    <a:lnTo>
                      <a:pt x="215" y="421"/>
                    </a:lnTo>
                    <a:lnTo>
                      <a:pt x="207" y="433"/>
                    </a:lnTo>
                    <a:lnTo>
                      <a:pt x="201" y="437"/>
                    </a:lnTo>
                    <a:lnTo>
                      <a:pt x="194" y="442"/>
                    </a:lnTo>
                    <a:lnTo>
                      <a:pt x="188" y="446"/>
                    </a:lnTo>
                    <a:lnTo>
                      <a:pt x="183" y="451"/>
                    </a:lnTo>
                    <a:lnTo>
                      <a:pt x="176" y="456"/>
                    </a:lnTo>
                    <a:lnTo>
                      <a:pt x="169" y="460"/>
                    </a:lnTo>
                    <a:lnTo>
                      <a:pt x="162" y="465"/>
                    </a:lnTo>
                    <a:lnTo>
                      <a:pt x="156" y="470"/>
                    </a:lnTo>
                    <a:lnTo>
                      <a:pt x="167" y="456"/>
                    </a:lnTo>
                    <a:lnTo>
                      <a:pt x="157" y="460"/>
                    </a:lnTo>
                    <a:lnTo>
                      <a:pt x="148" y="465"/>
                    </a:lnTo>
                    <a:lnTo>
                      <a:pt x="139" y="469"/>
                    </a:lnTo>
                    <a:lnTo>
                      <a:pt x="133" y="474"/>
                    </a:lnTo>
                    <a:lnTo>
                      <a:pt x="125" y="475"/>
                    </a:lnTo>
                    <a:lnTo>
                      <a:pt x="119" y="479"/>
                    </a:lnTo>
                    <a:lnTo>
                      <a:pt x="112" y="481"/>
                    </a:lnTo>
                    <a:lnTo>
                      <a:pt x="107" y="485"/>
                    </a:lnTo>
                    <a:lnTo>
                      <a:pt x="94" y="488"/>
                    </a:lnTo>
                    <a:lnTo>
                      <a:pt x="83" y="493"/>
                    </a:lnTo>
                    <a:lnTo>
                      <a:pt x="78" y="493"/>
                    </a:lnTo>
                    <a:lnTo>
                      <a:pt x="73" y="495"/>
                    </a:lnTo>
                    <a:lnTo>
                      <a:pt x="66" y="495"/>
                    </a:lnTo>
                    <a:lnTo>
                      <a:pt x="60" y="497"/>
                    </a:lnTo>
                    <a:lnTo>
                      <a:pt x="59" y="506"/>
                    </a:lnTo>
                    <a:lnTo>
                      <a:pt x="94" y="512"/>
                    </a:lnTo>
                    <a:lnTo>
                      <a:pt x="89" y="513"/>
                    </a:lnTo>
                    <a:lnTo>
                      <a:pt x="84" y="518"/>
                    </a:lnTo>
                    <a:lnTo>
                      <a:pt x="83" y="523"/>
                    </a:lnTo>
                    <a:lnTo>
                      <a:pt x="85" y="531"/>
                    </a:lnTo>
                    <a:lnTo>
                      <a:pt x="91" y="527"/>
                    </a:lnTo>
                    <a:lnTo>
                      <a:pt x="100" y="523"/>
                    </a:lnTo>
                    <a:lnTo>
                      <a:pt x="107" y="522"/>
                    </a:lnTo>
                    <a:lnTo>
                      <a:pt x="116" y="526"/>
                    </a:lnTo>
                    <a:lnTo>
                      <a:pt x="107" y="534"/>
                    </a:lnTo>
                    <a:lnTo>
                      <a:pt x="102" y="539"/>
                    </a:lnTo>
                    <a:lnTo>
                      <a:pt x="98" y="541"/>
                    </a:lnTo>
                    <a:lnTo>
                      <a:pt x="97" y="540"/>
                    </a:lnTo>
                    <a:lnTo>
                      <a:pt x="88" y="540"/>
                    </a:lnTo>
                    <a:lnTo>
                      <a:pt x="79" y="540"/>
                    </a:lnTo>
                    <a:lnTo>
                      <a:pt x="69" y="540"/>
                    </a:lnTo>
                    <a:lnTo>
                      <a:pt x="59" y="540"/>
                    </a:lnTo>
                    <a:lnTo>
                      <a:pt x="47" y="539"/>
                    </a:lnTo>
                    <a:lnTo>
                      <a:pt x="37" y="537"/>
                    </a:lnTo>
                    <a:lnTo>
                      <a:pt x="28" y="536"/>
                    </a:lnTo>
                    <a:lnTo>
                      <a:pt x="20" y="536"/>
                    </a:lnTo>
                    <a:lnTo>
                      <a:pt x="12" y="541"/>
                    </a:lnTo>
                    <a:lnTo>
                      <a:pt x="5" y="545"/>
                    </a:lnTo>
                    <a:lnTo>
                      <a:pt x="11" y="549"/>
                    </a:lnTo>
                    <a:lnTo>
                      <a:pt x="21" y="554"/>
                    </a:lnTo>
                    <a:lnTo>
                      <a:pt x="28" y="557"/>
                    </a:lnTo>
                    <a:lnTo>
                      <a:pt x="34" y="559"/>
                    </a:lnTo>
                    <a:lnTo>
                      <a:pt x="41" y="563"/>
                    </a:lnTo>
                    <a:lnTo>
                      <a:pt x="48" y="567"/>
                    </a:lnTo>
                    <a:lnTo>
                      <a:pt x="53" y="568"/>
                    </a:lnTo>
                    <a:lnTo>
                      <a:pt x="60" y="571"/>
                    </a:lnTo>
                    <a:lnTo>
                      <a:pt x="67" y="573"/>
                    </a:lnTo>
                    <a:lnTo>
                      <a:pt x="74" y="576"/>
                    </a:lnTo>
                    <a:lnTo>
                      <a:pt x="83" y="578"/>
                    </a:lnTo>
                    <a:lnTo>
                      <a:pt x="91" y="581"/>
                    </a:lnTo>
                    <a:lnTo>
                      <a:pt x="98" y="576"/>
                    </a:lnTo>
                    <a:lnTo>
                      <a:pt x="105" y="573"/>
                    </a:lnTo>
                    <a:lnTo>
                      <a:pt x="111" y="569"/>
                    </a:lnTo>
                    <a:lnTo>
                      <a:pt x="119" y="569"/>
                    </a:lnTo>
                    <a:lnTo>
                      <a:pt x="125" y="568"/>
                    </a:lnTo>
                    <a:lnTo>
                      <a:pt x="134" y="568"/>
                    </a:lnTo>
                    <a:lnTo>
                      <a:pt x="141" y="571"/>
                    </a:lnTo>
                    <a:lnTo>
                      <a:pt x="150" y="574"/>
                    </a:lnTo>
                    <a:lnTo>
                      <a:pt x="141" y="579"/>
                    </a:lnTo>
                    <a:lnTo>
                      <a:pt x="133" y="582"/>
                    </a:lnTo>
                    <a:lnTo>
                      <a:pt x="123" y="585"/>
                    </a:lnTo>
                    <a:lnTo>
                      <a:pt x="115" y="587"/>
                    </a:lnTo>
                    <a:lnTo>
                      <a:pt x="105" y="587"/>
                    </a:lnTo>
                    <a:lnTo>
                      <a:pt x="94" y="587"/>
                    </a:lnTo>
                    <a:lnTo>
                      <a:pt x="84" y="586"/>
                    </a:lnTo>
                    <a:lnTo>
                      <a:pt x="75" y="586"/>
                    </a:lnTo>
                    <a:lnTo>
                      <a:pt x="64" y="583"/>
                    </a:lnTo>
                    <a:lnTo>
                      <a:pt x="53" y="582"/>
                    </a:lnTo>
                    <a:lnTo>
                      <a:pt x="44" y="581"/>
                    </a:lnTo>
                    <a:lnTo>
                      <a:pt x="35" y="581"/>
                    </a:lnTo>
                    <a:lnTo>
                      <a:pt x="25" y="579"/>
                    </a:lnTo>
                    <a:lnTo>
                      <a:pt x="17" y="581"/>
                    </a:lnTo>
                    <a:lnTo>
                      <a:pt x="10" y="582"/>
                    </a:lnTo>
                    <a:lnTo>
                      <a:pt x="5" y="586"/>
                    </a:lnTo>
                    <a:lnTo>
                      <a:pt x="14" y="597"/>
                    </a:lnTo>
                    <a:lnTo>
                      <a:pt x="19" y="599"/>
                    </a:lnTo>
                    <a:lnTo>
                      <a:pt x="25" y="601"/>
                    </a:lnTo>
                    <a:lnTo>
                      <a:pt x="32" y="602"/>
                    </a:lnTo>
                    <a:lnTo>
                      <a:pt x="38" y="605"/>
                    </a:lnTo>
                    <a:lnTo>
                      <a:pt x="44" y="605"/>
                    </a:lnTo>
                    <a:lnTo>
                      <a:pt x="51" y="606"/>
                    </a:lnTo>
                    <a:lnTo>
                      <a:pt x="57" y="607"/>
                    </a:lnTo>
                    <a:lnTo>
                      <a:pt x="64" y="609"/>
                    </a:lnTo>
                    <a:lnTo>
                      <a:pt x="78" y="625"/>
                    </a:lnTo>
                    <a:lnTo>
                      <a:pt x="111" y="623"/>
                    </a:lnTo>
                    <a:lnTo>
                      <a:pt x="117" y="620"/>
                    </a:lnTo>
                    <a:lnTo>
                      <a:pt x="124" y="619"/>
                    </a:lnTo>
                    <a:lnTo>
                      <a:pt x="130" y="615"/>
                    </a:lnTo>
                    <a:lnTo>
                      <a:pt x="138" y="614"/>
                    </a:lnTo>
                    <a:lnTo>
                      <a:pt x="144" y="611"/>
                    </a:lnTo>
                    <a:lnTo>
                      <a:pt x="151" y="610"/>
                    </a:lnTo>
                    <a:lnTo>
                      <a:pt x="157" y="606"/>
                    </a:lnTo>
                    <a:lnTo>
                      <a:pt x="164" y="605"/>
                    </a:lnTo>
                    <a:lnTo>
                      <a:pt x="169" y="602"/>
                    </a:lnTo>
                    <a:lnTo>
                      <a:pt x="176" y="600"/>
                    </a:lnTo>
                    <a:lnTo>
                      <a:pt x="182" y="597"/>
                    </a:lnTo>
                    <a:lnTo>
                      <a:pt x="188" y="595"/>
                    </a:lnTo>
                    <a:lnTo>
                      <a:pt x="193" y="591"/>
                    </a:lnTo>
                    <a:lnTo>
                      <a:pt x="201" y="590"/>
                    </a:lnTo>
                    <a:lnTo>
                      <a:pt x="206" y="587"/>
                    </a:lnTo>
                    <a:lnTo>
                      <a:pt x="212" y="585"/>
                    </a:lnTo>
                    <a:lnTo>
                      <a:pt x="223" y="578"/>
                    </a:lnTo>
                    <a:lnTo>
                      <a:pt x="234" y="572"/>
                    </a:lnTo>
                    <a:lnTo>
                      <a:pt x="244" y="565"/>
                    </a:lnTo>
                    <a:lnTo>
                      <a:pt x="255" y="558"/>
                    </a:lnTo>
                    <a:lnTo>
                      <a:pt x="264" y="550"/>
                    </a:lnTo>
                    <a:lnTo>
                      <a:pt x="274" y="544"/>
                    </a:lnTo>
                    <a:lnTo>
                      <a:pt x="283" y="536"/>
                    </a:lnTo>
                    <a:lnTo>
                      <a:pt x="292" y="530"/>
                    </a:lnTo>
                    <a:lnTo>
                      <a:pt x="300" y="521"/>
                    </a:lnTo>
                    <a:lnTo>
                      <a:pt x="307" y="512"/>
                    </a:lnTo>
                    <a:lnTo>
                      <a:pt x="314" y="504"/>
                    </a:lnTo>
                    <a:lnTo>
                      <a:pt x="321" y="497"/>
                    </a:lnTo>
                    <a:lnTo>
                      <a:pt x="326" y="488"/>
                    </a:lnTo>
                    <a:lnTo>
                      <a:pt x="333" y="479"/>
                    </a:lnTo>
                    <a:lnTo>
                      <a:pt x="339" y="470"/>
                    </a:lnTo>
                    <a:lnTo>
                      <a:pt x="346" y="461"/>
                    </a:lnTo>
                    <a:lnTo>
                      <a:pt x="350" y="451"/>
                    </a:lnTo>
                    <a:lnTo>
                      <a:pt x="355" y="442"/>
                    </a:lnTo>
                    <a:lnTo>
                      <a:pt x="359" y="432"/>
                    </a:lnTo>
                    <a:lnTo>
                      <a:pt x="362" y="421"/>
                    </a:lnTo>
                    <a:lnTo>
                      <a:pt x="366" y="411"/>
                    </a:lnTo>
                    <a:lnTo>
                      <a:pt x="370" y="402"/>
                    </a:lnTo>
                    <a:lnTo>
                      <a:pt x="373" y="392"/>
                    </a:lnTo>
                    <a:lnTo>
                      <a:pt x="376" y="383"/>
                    </a:lnTo>
                    <a:lnTo>
                      <a:pt x="376" y="377"/>
                    </a:lnTo>
                    <a:lnTo>
                      <a:pt x="378" y="371"/>
                    </a:lnTo>
                    <a:lnTo>
                      <a:pt x="378" y="364"/>
                    </a:lnTo>
                    <a:lnTo>
                      <a:pt x="379" y="359"/>
                    </a:lnTo>
                    <a:lnTo>
                      <a:pt x="379" y="353"/>
                    </a:lnTo>
                    <a:lnTo>
                      <a:pt x="379" y="346"/>
                    </a:lnTo>
                    <a:lnTo>
                      <a:pt x="379" y="340"/>
                    </a:lnTo>
                    <a:lnTo>
                      <a:pt x="380" y="335"/>
                    </a:lnTo>
                    <a:lnTo>
                      <a:pt x="379" y="328"/>
                    </a:lnTo>
                    <a:lnTo>
                      <a:pt x="379" y="323"/>
                    </a:lnTo>
                    <a:lnTo>
                      <a:pt x="379" y="317"/>
                    </a:lnTo>
                    <a:lnTo>
                      <a:pt x="379" y="311"/>
                    </a:lnTo>
                    <a:lnTo>
                      <a:pt x="379" y="299"/>
                    </a:lnTo>
                    <a:lnTo>
                      <a:pt x="379" y="288"/>
                    </a:lnTo>
                    <a:lnTo>
                      <a:pt x="376" y="281"/>
                    </a:lnTo>
                    <a:lnTo>
                      <a:pt x="376" y="275"/>
                    </a:lnTo>
                    <a:lnTo>
                      <a:pt x="374" y="270"/>
                    </a:lnTo>
                    <a:lnTo>
                      <a:pt x="374" y="263"/>
                    </a:lnTo>
                    <a:lnTo>
                      <a:pt x="371" y="257"/>
                    </a:lnTo>
                    <a:lnTo>
                      <a:pt x="371" y="251"/>
                    </a:lnTo>
                    <a:lnTo>
                      <a:pt x="370" y="246"/>
                    </a:lnTo>
                    <a:lnTo>
                      <a:pt x="369" y="239"/>
                    </a:lnTo>
                    <a:lnTo>
                      <a:pt x="364" y="228"/>
                    </a:lnTo>
                    <a:lnTo>
                      <a:pt x="361" y="216"/>
                    </a:lnTo>
                    <a:lnTo>
                      <a:pt x="356" y="205"/>
                    </a:lnTo>
                    <a:lnTo>
                      <a:pt x="352" y="195"/>
                    </a:lnTo>
                    <a:lnTo>
                      <a:pt x="346" y="183"/>
                    </a:lnTo>
                    <a:lnTo>
                      <a:pt x="339" y="172"/>
                    </a:lnTo>
                    <a:lnTo>
                      <a:pt x="332" y="160"/>
                    </a:lnTo>
                    <a:lnTo>
                      <a:pt x="325" y="150"/>
                    </a:lnTo>
                    <a:lnTo>
                      <a:pt x="316" y="139"/>
                    </a:lnTo>
                    <a:lnTo>
                      <a:pt x="309" y="128"/>
                    </a:lnTo>
                    <a:lnTo>
                      <a:pt x="301" y="118"/>
                    </a:lnTo>
                    <a:lnTo>
                      <a:pt x="293" y="108"/>
                    </a:lnTo>
                    <a:lnTo>
                      <a:pt x="283" y="99"/>
                    </a:lnTo>
                    <a:lnTo>
                      <a:pt x="273" y="89"/>
                    </a:lnTo>
                    <a:lnTo>
                      <a:pt x="261" y="79"/>
                    </a:lnTo>
                    <a:lnTo>
                      <a:pt x="251" y="70"/>
                    </a:lnTo>
                    <a:lnTo>
                      <a:pt x="239" y="60"/>
                    </a:lnTo>
                    <a:lnTo>
                      <a:pt x="228" y="53"/>
                    </a:lnTo>
                    <a:lnTo>
                      <a:pt x="221" y="48"/>
                    </a:lnTo>
                    <a:lnTo>
                      <a:pt x="215" y="44"/>
                    </a:lnTo>
                    <a:lnTo>
                      <a:pt x="207" y="41"/>
                    </a:lnTo>
                    <a:lnTo>
                      <a:pt x="202" y="3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46" name="Freeform 89"/>
              <p:cNvSpPr>
                <a:spLocks/>
              </p:cNvSpPr>
              <p:nvPr/>
            </p:nvSpPr>
            <p:spPr bwMode="auto">
              <a:xfrm>
                <a:off x="3094" y="2783"/>
                <a:ext cx="23" cy="53"/>
              </a:xfrm>
              <a:custGeom>
                <a:avLst/>
                <a:gdLst>
                  <a:gd name="T0" fmla="*/ 19 w 70"/>
                  <a:gd name="T1" fmla="*/ 51 h 159"/>
                  <a:gd name="T2" fmla="*/ 23 w 70"/>
                  <a:gd name="T3" fmla="*/ 53 h 159"/>
                  <a:gd name="T4" fmla="*/ 22 w 70"/>
                  <a:gd name="T5" fmla="*/ 50 h 159"/>
                  <a:gd name="T6" fmla="*/ 22 w 70"/>
                  <a:gd name="T7" fmla="*/ 46 h 159"/>
                  <a:gd name="T8" fmla="*/ 22 w 70"/>
                  <a:gd name="T9" fmla="*/ 43 h 159"/>
                  <a:gd name="T10" fmla="*/ 21 w 70"/>
                  <a:gd name="T11" fmla="*/ 40 h 159"/>
                  <a:gd name="T12" fmla="*/ 20 w 70"/>
                  <a:gd name="T13" fmla="*/ 37 h 159"/>
                  <a:gd name="T14" fmla="*/ 19 w 70"/>
                  <a:gd name="T15" fmla="*/ 33 h 159"/>
                  <a:gd name="T16" fmla="*/ 18 w 70"/>
                  <a:gd name="T17" fmla="*/ 30 h 159"/>
                  <a:gd name="T18" fmla="*/ 18 w 70"/>
                  <a:gd name="T19" fmla="*/ 28 h 159"/>
                  <a:gd name="T20" fmla="*/ 16 w 70"/>
                  <a:gd name="T21" fmla="*/ 25 h 159"/>
                  <a:gd name="T22" fmla="*/ 15 w 70"/>
                  <a:gd name="T23" fmla="*/ 22 h 159"/>
                  <a:gd name="T24" fmla="*/ 13 w 70"/>
                  <a:gd name="T25" fmla="*/ 19 h 159"/>
                  <a:gd name="T26" fmla="*/ 12 w 70"/>
                  <a:gd name="T27" fmla="*/ 16 h 159"/>
                  <a:gd name="T28" fmla="*/ 10 w 70"/>
                  <a:gd name="T29" fmla="*/ 13 h 159"/>
                  <a:gd name="T30" fmla="*/ 9 w 70"/>
                  <a:gd name="T31" fmla="*/ 11 h 159"/>
                  <a:gd name="T32" fmla="*/ 8 w 70"/>
                  <a:gd name="T33" fmla="*/ 8 h 159"/>
                  <a:gd name="T34" fmla="*/ 6 w 70"/>
                  <a:gd name="T35" fmla="*/ 6 h 159"/>
                  <a:gd name="T36" fmla="*/ 4 w 70"/>
                  <a:gd name="T37" fmla="*/ 3 h 159"/>
                  <a:gd name="T38" fmla="*/ 3 w 70"/>
                  <a:gd name="T39" fmla="*/ 2 h 159"/>
                  <a:gd name="T40" fmla="*/ 1 w 70"/>
                  <a:gd name="T41" fmla="*/ 0 h 159"/>
                  <a:gd name="T42" fmla="*/ 1 w 70"/>
                  <a:gd name="T43" fmla="*/ 0 h 159"/>
                  <a:gd name="T44" fmla="*/ 0 w 70"/>
                  <a:gd name="T45" fmla="*/ 0 h 159"/>
                  <a:gd name="T46" fmla="*/ 1 w 70"/>
                  <a:gd name="T47" fmla="*/ 2 h 159"/>
                  <a:gd name="T48" fmla="*/ 1 w 70"/>
                  <a:gd name="T49" fmla="*/ 2 h 159"/>
                  <a:gd name="T50" fmla="*/ 2 w 70"/>
                  <a:gd name="T51" fmla="*/ 4 h 159"/>
                  <a:gd name="T52" fmla="*/ 3 w 70"/>
                  <a:gd name="T53" fmla="*/ 5 h 159"/>
                  <a:gd name="T54" fmla="*/ 4 w 70"/>
                  <a:gd name="T55" fmla="*/ 8 h 159"/>
                  <a:gd name="T56" fmla="*/ 6 w 70"/>
                  <a:gd name="T57" fmla="*/ 10 h 159"/>
                  <a:gd name="T58" fmla="*/ 8 w 70"/>
                  <a:gd name="T59" fmla="*/ 13 h 159"/>
                  <a:gd name="T60" fmla="*/ 10 w 70"/>
                  <a:gd name="T61" fmla="*/ 16 h 159"/>
                  <a:gd name="T62" fmla="*/ 12 w 70"/>
                  <a:gd name="T63" fmla="*/ 19 h 159"/>
                  <a:gd name="T64" fmla="*/ 12 w 70"/>
                  <a:gd name="T65" fmla="*/ 20 h 159"/>
                  <a:gd name="T66" fmla="*/ 13 w 70"/>
                  <a:gd name="T67" fmla="*/ 22 h 159"/>
                  <a:gd name="T68" fmla="*/ 14 w 70"/>
                  <a:gd name="T69" fmla="*/ 25 h 159"/>
                  <a:gd name="T70" fmla="*/ 15 w 70"/>
                  <a:gd name="T71" fmla="*/ 28 h 159"/>
                  <a:gd name="T72" fmla="*/ 15 w 70"/>
                  <a:gd name="T73" fmla="*/ 30 h 159"/>
                  <a:gd name="T74" fmla="*/ 16 w 70"/>
                  <a:gd name="T75" fmla="*/ 33 h 159"/>
                  <a:gd name="T76" fmla="*/ 17 w 70"/>
                  <a:gd name="T77" fmla="*/ 36 h 159"/>
                  <a:gd name="T78" fmla="*/ 18 w 70"/>
                  <a:gd name="T79" fmla="*/ 38 h 159"/>
                  <a:gd name="T80" fmla="*/ 17 w 70"/>
                  <a:gd name="T81" fmla="*/ 41 h 159"/>
                  <a:gd name="T82" fmla="*/ 19 w 70"/>
                  <a:gd name="T83" fmla="*/ 51 h 159"/>
                  <a:gd name="T84" fmla="*/ 19 w 70"/>
                  <a:gd name="T85" fmla="*/ 51 h 159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70"/>
                  <a:gd name="T130" fmla="*/ 0 h 159"/>
                  <a:gd name="T131" fmla="*/ 70 w 70"/>
                  <a:gd name="T132" fmla="*/ 159 h 159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70" h="159">
                    <a:moveTo>
                      <a:pt x="59" y="154"/>
                    </a:moveTo>
                    <a:lnTo>
                      <a:pt x="70" y="159"/>
                    </a:lnTo>
                    <a:lnTo>
                      <a:pt x="68" y="149"/>
                    </a:lnTo>
                    <a:lnTo>
                      <a:pt x="67" y="139"/>
                    </a:lnTo>
                    <a:lnTo>
                      <a:pt x="66" y="130"/>
                    </a:lnTo>
                    <a:lnTo>
                      <a:pt x="65" y="121"/>
                    </a:lnTo>
                    <a:lnTo>
                      <a:pt x="62" y="111"/>
                    </a:lnTo>
                    <a:lnTo>
                      <a:pt x="59" y="100"/>
                    </a:lnTo>
                    <a:lnTo>
                      <a:pt x="56" y="91"/>
                    </a:lnTo>
                    <a:lnTo>
                      <a:pt x="54" y="84"/>
                    </a:lnTo>
                    <a:lnTo>
                      <a:pt x="49" y="74"/>
                    </a:lnTo>
                    <a:lnTo>
                      <a:pt x="47" y="65"/>
                    </a:lnTo>
                    <a:lnTo>
                      <a:pt x="41" y="56"/>
                    </a:lnTo>
                    <a:lnTo>
                      <a:pt x="38" y="48"/>
                    </a:lnTo>
                    <a:lnTo>
                      <a:pt x="31" y="39"/>
                    </a:lnTo>
                    <a:lnTo>
                      <a:pt x="27" y="32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3" y="10"/>
                    </a:lnTo>
                    <a:lnTo>
                      <a:pt x="8" y="5"/>
                    </a:lnTo>
                    <a:lnTo>
                      <a:pt x="4" y="1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2" y="5"/>
                    </a:lnTo>
                    <a:lnTo>
                      <a:pt x="3" y="7"/>
                    </a:lnTo>
                    <a:lnTo>
                      <a:pt x="6" y="12"/>
                    </a:lnTo>
                    <a:lnTo>
                      <a:pt x="8" y="16"/>
                    </a:lnTo>
                    <a:lnTo>
                      <a:pt x="13" y="23"/>
                    </a:lnTo>
                    <a:lnTo>
                      <a:pt x="18" y="30"/>
                    </a:lnTo>
                    <a:lnTo>
                      <a:pt x="24" y="39"/>
                    </a:lnTo>
                    <a:lnTo>
                      <a:pt x="30" y="47"/>
                    </a:lnTo>
                    <a:lnTo>
                      <a:pt x="35" y="56"/>
                    </a:lnTo>
                    <a:lnTo>
                      <a:pt x="38" y="61"/>
                    </a:lnTo>
                    <a:lnTo>
                      <a:pt x="40" y="67"/>
                    </a:lnTo>
                    <a:lnTo>
                      <a:pt x="43" y="75"/>
                    </a:lnTo>
                    <a:lnTo>
                      <a:pt x="45" y="84"/>
                    </a:lnTo>
                    <a:lnTo>
                      <a:pt x="47" y="91"/>
                    </a:lnTo>
                    <a:lnTo>
                      <a:pt x="49" y="99"/>
                    </a:lnTo>
                    <a:lnTo>
                      <a:pt x="52" y="107"/>
                    </a:lnTo>
                    <a:lnTo>
                      <a:pt x="54" y="114"/>
                    </a:lnTo>
                    <a:lnTo>
                      <a:pt x="52" y="122"/>
                    </a:lnTo>
                    <a:lnTo>
                      <a:pt x="59" y="15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47" name="Freeform 90"/>
              <p:cNvSpPr>
                <a:spLocks/>
              </p:cNvSpPr>
              <p:nvPr/>
            </p:nvSpPr>
            <p:spPr bwMode="auto">
              <a:xfrm>
                <a:off x="3059" y="2882"/>
                <a:ext cx="32" cy="18"/>
              </a:xfrm>
              <a:custGeom>
                <a:avLst/>
                <a:gdLst>
                  <a:gd name="T0" fmla="*/ 0 w 98"/>
                  <a:gd name="T1" fmla="*/ 17 h 52"/>
                  <a:gd name="T2" fmla="*/ 3 w 98"/>
                  <a:gd name="T3" fmla="*/ 15 h 52"/>
                  <a:gd name="T4" fmla="*/ 4 w 98"/>
                  <a:gd name="T5" fmla="*/ 15 h 52"/>
                  <a:gd name="T6" fmla="*/ 6 w 98"/>
                  <a:gd name="T7" fmla="*/ 14 h 52"/>
                  <a:gd name="T8" fmla="*/ 7 w 98"/>
                  <a:gd name="T9" fmla="*/ 14 h 52"/>
                  <a:gd name="T10" fmla="*/ 8 w 98"/>
                  <a:gd name="T11" fmla="*/ 13 h 52"/>
                  <a:gd name="T12" fmla="*/ 9 w 98"/>
                  <a:gd name="T13" fmla="*/ 13 h 52"/>
                  <a:gd name="T14" fmla="*/ 10 w 98"/>
                  <a:gd name="T15" fmla="*/ 12 h 52"/>
                  <a:gd name="T16" fmla="*/ 11 w 98"/>
                  <a:gd name="T17" fmla="*/ 12 h 52"/>
                  <a:gd name="T18" fmla="*/ 13 w 98"/>
                  <a:gd name="T19" fmla="*/ 10 h 52"/>
                  <a:gd name="T20" fmla="*/ 15 w 98"/>
                  <a:gd name="T21" fmla="*/ 10 h 52"/>
                  <a:gd name="T22" fmla="*/ 18 w 98"/>
                  <a:gd name="T23" fmla="*/ 8 h 52"/>
                  <a:gd name="T24" fmla="*/ 21 w 98"/>
                  <a:gd name="T25" fmla="*/ 6 h 52"/>
                  <a:gd name="T26" fmla="*/ 24 w 98"/>
                  <a:gd name="T27" fmla="*/ 4 h 52"/>
                  <a:gd name="T28" fmla="*/ 26 w 98"/>
                  <a:gd name="T29" fmla="*/ 3 h 52"/>
                  <a:gd name="T30" fmla="*/ 28 w 98"/>
                  <a:gd name="T31" fmla="*/ 1 h 52"/>
                  <a:gd name="T32" fmla="*/ 30 w 98"/>
                  <a:gd name="T33" fmla="*/ 1 h 52"/>
                  <a:gd name="T34" fmla="*/ 31 w 98"/>
                  <a:gd name="T35" fmla="*/ 0 h 52"/>
                  <a:gd name="T36" fmla="*/ 32 w 98"/>
                  <a:gd name="T37" fmla="*/ 0 h 52"/>
                  <a:gd name="T38" fmla="*/ 15 w 98"/>
                  <a:gd name="T39" fmla="*/ 18 h 52"/>
                  <a:gd name="T40" fmla="*/ 0 w 98"/>
                  <a:gd name="T41" fmla="*/ 17 h 52"/>
                  <a:gd name="T42" fmla="*/ 0 w 98"/>
                  <a:gd name="T43" fmla="*/ 17 h 5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98"/>
                  <a:gd name="T67" fmla="*/ 0 h 52"/>
                  <a:gd name="T68" fmla="*/ 98 w 98"/>
                  <a:gd name="T69" fmla="*/ 52 h 52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98" h="52">
                    <a:moveTo>
                      <a:pt x="0" y="50"/>
                    </a:moveTo>
                    <a:lnTo>
                      <a:pt x="8" y="43"/>
                    </a:lnTo>
                    <a:lnTo>
                      <a:pt x="13" y="42"/>
                    </a:lnTo>
                    <a:lnTo>
                      <a:pt x="17" y="41"/>
                    </a:lnTo>
                    <a:lnTo>
                      <a:pt x="21" y="41"/>
                    </a:lnTo>
                    <a:lnTo>
                      <a:pt x="23" y="38"/>
                    </a:lnTo>
                    <a:lnTo>
                      <a:pt x="27" y="37"/>
                    </a:lnTo>
                    <a:lnTo>
                      <a:pt x="30" y="34"/>
                    </a:lnTo>
                    <a:lnTo>
                      <a:pt x="35" y="34"/>
                    </a:lnTo>
                    <a:lnTo>
                      <a:pt x="39" y="30"/>
                    </a:lnTo>
                    <a:lnTo>
                      <a:pt x="45" y="28"/>
                    </a:lnTo>
                    <a:lnTo>
                      <a:pt x="54" y="22"/>
                    </a:lnTo>
                    <a:lnTo>
                      <a:pt x="64" y="18"/>
                    </a:lnTo>
                    <a:lnTo>
                      <a:pt x="73" y="11"/>
                    </a:lnTo>
                    <a:lnTo>
                      <a:pt x="81" y="9"/>
                    </a:lnTo>
                    <a:lnTo>
                      <a:pt x="87" y="4"/>
                    </a:lnTo>
                    <a:lnTo>
                      <a:pt x="93" y="2"/>
                    </a:lnTo>
                    <a:lnTo>
                      <a:pt x="96" y="0"/>
                    </a:lnTo>
                    <a:lnTo>
                      <a:pt x="98" y="0"/>
                    </a:lnTo>
                    <a:lnTo>
                      <a:pt x="45" y="52"/>
                    </a:lnTo>
                    <a:lnTo>
                      <a:pt x="0" y="5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48" name="Freeform 91"/>
              <p:cNvSpPr>
                <a:spLocks/>
              </p:cNvSpPr>
              <p:nvPr/>
            </p:nvSpPr>
            <p:spPr bwMode="auto">
              <a:xfrm>
                <a:off x="3026" y="2757"/>
                <a:ext cx="18" cy="8"/>
              </a:xfrm>
              <a:custGeom>
                <a:avLst/>
                <a:gdLst>
                  <a:gd name="T0" fmla="*/ 18 w 54"/>
                  <a:gd name="T1" fmla="*/ 8 h 24"/>
                  <a:gd name="T2" fmla="*/ 4 w 54"/>
                  <a:gd name="T3" fmla="*/ 0 h 24"/>
                  <a:gd name="T4" fmla="*/ 0 w 54"/>
                  <a:gd name="T5" fmla="*/ 5 h 24"/>
                  <a:gd name="T6" fmla="*/ 5 w 54"/>
                  <a:gd name="T7" fmla="*/ 5 h 24"/>
                  <a:gd name="T8" fmla="*/ 9 w 54"/>
                  <a:gd name="T9" fmla="*/ 8 h 24"/>
                  <a:gd name="T10" fmla="*/ 18 w 54"/>
                  <a:gd name="T11" fmla="*/ 8 h 24"/>
                  <a:gd name="T12" fmla="*/ 18 w 54"/>
                  <a:gd name="T13" fmla="*/ 8 h 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4"/>
                  <a:gd name="T22" fmla="*/ 0 h 24"/>
                  <a:gd name="T23" fmla="*/ 54 w 54"/>
                  <a:gd name="T24" fmla="*/ 24 h 2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4" h="24">
                    <a:moveTo>
                      <a:pt x="54" y="24"/>
                    </a:moveTo>
                    <a:lnTo>
                      <a:pt x="11" y="0"/>
                    </a:lnTo>
                    <a:lnTo>
                      <a:pt x="0" y="16"/>
                    </a:lnTo>
                    <a:lnTo>
                      <a:pt x="14" y="14"/>
                    </a:lnTo>
                    <a:lnTo>
                      <a:pt x="26" y="24"/>
                    </a:lnTo>
                    <a:lnTo>
                      <a:pt x="54" y="2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49" name="Freeform 92"/>
              <p:cNvSpPr>
                <a:spLocks/>
              </p:cNvSpPr>
              <p:nvPr/>
            </p:nvSpPr>
            <p:spPr bwMode="auto">
              <a:xfrm>
                <a:off x="3031" y="2625"/>
                <a:ext cx="21" cy="31"/>
              </a:xfrm>
              <a:custGeom>
                <a:avLst/>
                <a:gdLst>
                  <a:gd name="T0" fmla="*/ 21 w 64"/>
                  <a:gd name="T1" fmla="*/ 0 h 91"/>
                  <a:gd name="T2" fmla="*/ 18 w 64"/>
                  <a:gd name="T3" fmla="*/ 2 h 91"/>
                  <a:gd name="T4" fmla="*/ 16 w 64"/>
                  <a:gd name="T5" fmla="*/ 4 h 91"/>
                  <a:gd name="T6" fmla="*/ 15 w 64"/>
                  <a:gd name="T7" fmla="*/ 6 h 91"/>
                  <a:gd name="T8" fmla="*/ 13 w 64"/>
                  <a:gd name="T9" fmla="*/ 10 h 91"/>
                  <a:gd name="T10" fmla="*/ 11 w 64"/>
                  <a:gd name="T11" fmla="*/ 12 h 91"/>
                  <a:gd name="T12" fmla="*/ 9 w 64"/>
                  <a:gd name="T13" fmla="*/ 14 h 91"/>
                  <a:gd name="T14" fmla="*/ 7 w 64"/>
                  <a:gd name="T15" fmla="*/ 16 h 91"/>
                  <a:gd name="T16" fmla="*/ 5 w 64"/>
                  <a:gd name="T17" fmla="*/ 17 h 91"/>
                  <a:gd name="T18" fmla="*/ 0 w 64"/>
                  <a:gd name="T19" fmla="*/ 31 h 91"/>
                  <a:gd name="T20" fmla="*/ 3 w 64"/>
                  <a:gd name="T21" fmla="*/ 29 h 91"/>
                  <a:gd name="T22" fmla="*/ 3 w 64"/>
                  <a:gd name="T23" fmla="*/ 27 h 91"/>
                  <a:gd name="T24" fmla="*/ 6 w 64"/>
                  <a:gd name="T25" fmla="*/ 24 h 91"/>
                  <a:gd name="T26" fmla="*/ 6 w 64"/>
                  <a:gd name="T27" fmla="*/ 21 h 91"/>
                  <a:gd name="T28" fmla="*/ 7 w 64"/>
                  <a:gd name="T29" fmla="*/ 19 h 91"/>
                  <a:gd name="T30" fmla="*/ 9 w 64"/>
                  <a:gd name="T31" fmla="*/ 17 h 91"/>
                  <a:gd name="T32" fmla="*/ 11 w 64"/>
                  <a:gd name="T33" fmla="*/ 15 h 91"/>
                  <a:gd name="T34" fmla="*/ 12 w 64"/>
                  <a:gd name="T35" fmla="*/ 12 h 91"/>
                  <a:gd name="T36" fmla="*/ 13 w 64"/>
                  <a:gd name="T37" fmla="*/ 10 h 91"/>
                  <a:gd name="T38" fmla="*/ 15 w 64"/>
                  <a:gd name="T39" fmla="*/ 8 h 91"/>
                  <a:gd name="T40" fmla="*/ 16 w 64"/>
                  <a:gd name="T41" fmla="*/ 6 h 91"/>
                  <a:gd name="T42" fmla="*/ 18 w 64"/>
                  <a:gd name="T43" fmla="*/ 2 h 91"/>
                  <a:gd name="T44" fmla="*/ 21 w 64"/>
                  <a:gd name="T45" fmla="*/ 0 h 91"/>
                  <a:gd name="T46" fmla="*/ 21 w 64"/>
                  <a:gd name="T47" fmla="*/ 0 h 91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64"/>
                  <a:gd name="T73" fmla="*/ 0 h 91"/>
                  <a:gd name="T74" fmla="*/ 64 w 64"/>
                  <a:gd name="T75" fmla="*/ 91 h 91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64" h="91">
                    <a:moveTo>
                      <a:pt x="64" y="0"/>
                    </a:moveTo>
                    <a:lnTo>
                      <a:pt x="56" y="5"/>
                    </a:lnTo>
                    <a:lnTo>
                      <a:pt x="50" y="12"/>
                    </a:lnTo>
                    <a:lnTo>
                      <a:pt x="45" y="19"/>
                    </a:lnTo>
                    <a:lnTo>
                      <a:pt x="41" y="28"/>
                    </a:lnTo>
                    <a:lnTo>
                      <a:pt x="33" y="34"/>
                    </a:lnTo>
                    <a:lnTo>
                      <a:pt x="28" y="42"/>
                    </a:lnTo>
                    <a:lnTo>
                      <a:pt x="22" y="47"/>
                    </a:lnTo>
                    <a:lnTo>
                      <a:pt x="14" y="51"/>
                    </a:lnTo>
                    <a:lnTo>
                      <a:pt x="0" y="91"/>
                    </a:lnTo>
                    <a:lnTo>
                      <a:pt x="10" y="85"/>
                    </a:lnTo>
                    <a:lnTo>
                      <a:pt x="10" y="79"/>
                    </a:lnTo>
                    <a:lnTo>
                      <a:pt x="17" y="69"/>
                    </a:lnTo>
                    <a:lnTo>
                      <a:pt x="18" y="63"/>
                    </a:lnTo>
                    <a:lnTo>
                      <a:pt x="22" y="57"/>
                    </a:lnTo>
                    <a:lnTo>
                      <a:pt x="26" y="51"/>
                    </a:lnTo>
                    <a:lnTo>
                      <a:pt x="32" y="43"/>
                    </a:lnTo>
                    <a:lnTo>
                      <a:pt x="36" y="36"/>
                    </a:lnTo>
                    <a:lnTo>
                      <a:pt x="41" y="29"/>
                    </a:lnTo>
                    <a:lnTo>
                      <a:pt x="45" y="23"/>
                    </a:lnTo>
                    <a:lnTo>
                      <a:pt x="50" y="18"/>
                    </a:lnTo>
                    <a:lnTo>
                      <a:pt x="56" y="6"/>
                    </a:lnTo>
                    <a:lnTo>
                      <a:pt x="64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</p:grpSp>
      </p:grpSp>
      <p:sp>
        <p:nvSpPr>
          <p:cNvPr id="84" name="Rectangle 93"/>
          <p:cNvSpPr>
            <a:spLocks noChangeArrowheads="1"/>
          </p:cNvSpPr>
          <p:nvPr/>
        </p:nvSpPr>
        <p:spPr bwMode="auto">
          <a:xfrm>
            <a:off x="255488" y="5746697"/>
            <a:ext cx="3336925" cy="431800"/>
          </a:xfrm>
          <a:prstGeom prst="rect">
            <a:avLst/>
          </a:prstGeom>
          <a:solidFill>
            <a:srgbClr val="3B9BCC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MX" sz="2000" b="1" dirty="0">
                <a:latin typeface="Bookman Old Style" pitchFamily="18" charset="0"/>
              </a:rPr>
              <a:t>Técnicas no verbales</a:t>
            </a:r>
            <a:endParaRPr lang="en-US" sz="2000" b="1" dirty="0">
              <a:latin typeface="Bookman Old Style" pitchFamily="18" charset="0"/>
            </a:endParaRPr>
          </a:p>
        </p:txBody>
      </p:sp>
      <p:sp>
        <p:nvSpPr>
          <p:cNvPr id="85" name="AutoShape 1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033143" y="1065808"/>
            <a:ext cx="2447925" cy="635000"/>
          </a:xfrm>
          <a:prstGeom prst="actionButtonBlank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es-ES" sz="2000" b="1" i="1" dirty="0">
                <a:solidFill>
                  <a:schemeClr val="bg1"/>
                </a:solidFill>
                <a:latin typeface="Arial Narrow" pitchFamily="34" charset="0"/>
              </a:rPr>
              <a:t>Hacer sentir al otro </a:t>
            </a:r>
          </a:p>
          <a:p>
            <a:pPr algn="ctr">
              <a:lnSpc>
                <a:spcPct val="80000"/>
              </a:lnSpc>
            </a:pPr>
            <a:r>
              <a:rPr lang="es-ES" sz="2000" b="1" i="1" dirty="0">
                <a:solidFill>
                  <a:schemeClr val="bg1"/>
                </a:solidFill>
                <a:latin typeface="Arial Narrow" pitchFamily="34" charset="0"/>
              </a:rPr>
              <a:t>que se le escucha</a:t>
            </a:r>
          </a:p>
        </p:txBody>
      </p:sp>
      <p:sp>
        <p:nvSpPr>
          <p:cNvPr id="86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465191" y="1844824"/>
            <a:ext cx="3097212" cy="592137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es-ES" b="1" dirty="0">
                <a:latin typeface="Arial Narrow" pitchFamily="34" charset="0"/>
              </a:rPr>
              <a:t>Concentrarse, evitar </a:t>
            </a:r>
          </a:p>
          <a:p>
            <a:pPr>
              <a:lnSpc>
                <a:spcPct val="90000"/>
              </a:lnSpc>
            </a:pPr>
            <a:r>
              <a:rPr lang="es-ES" b="1" dirty="0">
                <a:latin typeface="Arial Narrow" pitchFamily="34" charset="0"/>
              </a:rPr>
              <a:t>distracciones (prejuicios, ruido)</a:t>
            </a:r>
          </a:p>
        </p:txBody>
      </p:sp>
      <p:pic>
        <p:nvPicPr>
          <p:cNvPr id="87" name="Picture 14" descr="asertivida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116632"/>
            <a:ext cx="1657350" cy="1385887"/>
          </a:xfrm>
          <a:prstGeom prst="rect">
            <a:avLst/>
          </a:prstGeom>
          <a:solidFill>
            <a:srgbClr val="3A9BCD"/>
          </a:solidFill>
          <a:ln>
            <a:solidFill>
              <a:srgbClr val="3A9BCD"/>
            </a:solidFill>
          </a:ln>
          <a:effectLst>
            <a:outerShdw dist="81320" dir="2319588" algn="ctr" rotWithShape="0">
              <a:srgbClr val="FFCC66"/>
            </a:outerShdw>
          </a:effectLst>
        </p:spPr>
      </p:pic>
      <p:sp>
        <p:nvSpPr>
          <p:cNvPr id="88" name="Line 3"/>
          <p:cNvSpPr>
            <a:spLocks noChangeShapeType="1"/>
          </p:cNvSpPr>
          <p:nvPr/>
        </p:nvSpPr>
        <p:spPr bwMode="auto">
          <a:xfrm>
            <a:off x="4104382" y="1196752"/>
            <a:ext cx="0" cy="4321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89" name="Oval 20"/>
          <p:cNvSpPr>
            <a:spLocks noChangeArrowheads="1"/>
          </p:cNvSpPr>
          <p:nvPr/>
        </p:nvSpPr>
        <p:spPr bwMode="auto">
          <a:xfrm>
            <a:off x="4032945" y="1916956"/>
            <a:ext cx="360362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CR"/>
          </a:p>
        </p:txBody>
      </p:sp>
      <p:sp>
        <p:nvSpPr>
          <p:cNvPr id="90" name="Oval 8"/>
          <p:cNvSpPr>
            <a:spLocks noChangeArrowheads="1"/>
          </p:cNvSpPr>
          <p:nvPr/>
        </p:nvSpPr>
        <p:spPr bwMode="auto">
          <a:xfrm>
            <a:off x="4032945" y="2636912"/>
            <a:ext cx="360362" cy="2143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CR"/>
          </a:p>
        </p:txBody>
      </p:sp>
      <p:sp>
        <p:nvSpPr>
          <p:cNvPr id="91" name="Oval 9"/>
          <p:cNvSpPr>
            <a:spLocks noChangeArrowheads="1"/>
          </p:cNvSpPr>
          <p:nvPr/>
        </p:nvSpPr>
        <p:spPr bwMode="auto">
          <a:xfrm>
            <a:off x="4067622" y="3501008"/>
            <a:ext cx="360362" cy="1889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CR"/>
          </a:p>
        </p:txBody>
      </p:sp>
      <p:sp>
        <p:nvSpPr>
          <p:cNvPr id="92" name="Oval 10"/>
          <p:cNvSpPr>
            <a:spLocks noChangeArrowheads="1"/>
          </p:cNvSpPr>
          <p:nvPr/>
        </p:nvSpPr>
        <p:spPr bwMode="auto">
          <a:xfrm>
            <a:off x="4032945" y="4149080"/>
            <a:ext cx="360362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CR"/>
          </a:p>
        </p:txBody>
      </p:sp>
      <p:sp>
        <p:nvSpPr>
          <p:cNvPr id="93" name="Oval 11"/>
          <p:cNvSpPr>
            <a:spLocks noChangeArrowheads="1"/>
          </p:cNvSpPr>
          <p:nvPr/>
        </p:nvSpPr>
        <p:spPr bwMode="auto">
          <a:xfrm>
            <a:off x="4032945" y="4725144"/>
            <a:ext cx="360362" cy="18891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CR"/>
          </a:p>
        </p:txBody>
      </p:sp>
      <p:sp>
        <p:nvSpPr>
          <p:cNvPr id="94" name="Oval 18"/>
          <p:cNvSpPr>
            <a:spLocks noChangeArrowheads="1"/>
          </p:cNvSpPr>
          <p:nvPr/>
        </p:nvSpPr>
        <p:spPr bwMode="auto">
          <a:xfrm>
            <a:off x="4032945" y="5328320"/>
            <a:ext cx="360362" cy="18891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CR"/>
          </a:p>
        </p:txBody>
      </p:sp>
      <p:sp>
        <p:nvSpPr>
          <p:cNvPr id="95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499124" y="2636912"/>
            <a:ext cx="3097212" cy="519112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es-ES" b="1" dirty="0">
                <a:latin typeface="Arial Narrow" pitchFamily="34" charset="0"/>
              </a:rPr>
              <a:t>Mirar a los ojos alternativamente</a:t>
            </a:r>
          </a:p>
          <a:p>
            <a:pPr>
              <a:lnSpc>
                <a:spcPct val="90000"/>
              </a:lnSpc>
            </a:pPr>
            <a:r>
              <a:rPr lang="es-ES" b="1" dirty="0">
                <a:latin typeface="Arial Narrow" pitchFamily="34" charset="0"/>
              </a:rPr>
              <a:t>y observar lenguaje corporal</a:t>
            </a:r>
          </a:p>
        </p:txBody>
      </p:sp>
      <p:sp>
        <p:nvSpPr>
          <p:cNvPr id="96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464869" y="3284984"/>
            <a:ext cx="4608834" cy="649287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es-ES" b="1" dirty="0">
                <a:latin typeface="Arial Narrow" pitchFamily="34" charset="0"/>
              </a:rPr>
              <a:t>Adoptar una posición corporal relajada.</a:t>
            </a:r>
          </a:p>
        </p:txBody>
      </p:sp>
      <p:sp>
        <p:nvSpPr>
          <p:cNvPr id="97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464869" y="3933056"/>
            <a:ext cx="4536826" cy="623887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es-ES" b="1" dirty="0">
                <a:latin typeface="Arial Narrow" pitchFamily="34" charset="0"/>
              </a:rPr>
              <a:t>Hacer gestos de atención y aprobación</a:t>
            </a:r>
          </a:p>
        </p:txBody>
      </p:sp>
      <p:sp>
        <p:nvSpPr>
          <p:cNvPr id="98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499992" y="4653136"/>
            <a:ext cx="1439862" cy="363538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es-ES" b="1" dirty="0">
                <a:latin typeface="Arial Narrow" pitchFamily="34" charset="0"/>
              </a:rPr>
              <a:t>Tomar notas</a:t>
            </a:r>
          </a:p>
        </p:txBody>
      </p:sp>
      <p:sp>
        <p:nvSpPr>
          <p:cNvPr id="99" name="AutoShape 1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499992" y="5230465"/>
            <a:ext cx="3960812" cy="358775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es-ES" b="1">
                <a:latin typeface="Arial Narrow" pitchFamily="34" charset="0"/>
              </a:rPr>
              <a:t>Interrogarse significado de palabras clave</a:t>
            </a:r>
          </a:p>
        </p:txBody>
      </p:sp>
    </p:spTree>
    <p:extLst>
      <p:ext uri="{BB962C8B-B14F-4D97-AF65-F5344CB8AC3E}">
        <p14:creationId xmlns:p14="http://schemas.microsoft.com/office/powerpoint/2010/main" val="165543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Marcador de contenido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975"/>
            <a:ext cx="9144000" cy="5661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2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786063" y="0"/>
            <a:ext cx="3214687" cy="571500"/>
          </a:xfrm>
          <a:prstGeom prst="actionButtonBlank">
            <a:avLst/>
          </a:prstGeom>
          <a:solidFill>
            <a:schemeClr val="tx2">
              <a:lumMod val="40000"/>
              <a:lumOff val="60000"/>
              <a:alpha val="78822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3600" b="1" dirty="0">
                <a:solidFill>
                  <a:schemeClr val="bg1"/>
                </a:solidFill>
              </a:rPr>
              <a:t>ASERTIVIDAD</a:t>
            </a:r>
          </a:p>
        </p:txBody>
      </p: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285750" y="1000125"/>
            <a:ext cx="8572500" cy="1143000"/>
            <a:chOff x="2064" y="1389"/>
            <a:chExt cx="2947" cy="2177"/>
          </a:xfrm>
        </p:grpSpPr>
        <p:grpSp>
          <p:nvGrpSpPr>
            <p:cNvPr id="8" name="Group 19"/>
            <p:cNvGrpSpPr>
              <a:grpSpLocks/>
            </p:cNvGrpSpPr>
            <p:nvPr/>
          </p:nvGrpSpPr>
          <p:grpSpPr bwMode="auto">
            <a:xfrm>
              <a:off x="2064" y="1389"/>
              <a:ext cx="2947" cy="2177"/>
              <a:chOff x="1156" y="935"/>
              <a:chExt cx="4491" cy="1406"/>
            </a:xfrm>
          </p:grpSpPr>
          <p:sp>
            <p:nvSpPr>
              <p:cNvPr id="13" name="Film"/>
              <p:cNvSpPr>
                <a:spLocks noEditPoints="1" noChangeArrowheads="1"/>
              </p:cNvSpPr>
              <p:nvPr/>
            </p:nvSpPr>
            <p:spPr bwMode="auto">
              <a:xfrm rot="5400000">
                <a:off x="2699" y="-608"/>
                <a:ext cx="1406" cy="4491"/>
              </a:xfrm>
              <a:custGeom>
                <a:avLst/>
                <a:gdLst>
                  <a:gd name="T0" fmla="*/ 0 w 21600"/>
                  <a:gd name="T1" fmla="*/ 0 h 21600"/>
                  <a:gd name="T2" fmla="*/ 46 w 21600"/>
                  <a:gd name="T3" fmla="*/ 0 h 21600"/>
                  <a:gd name="T4" fmla="*/ 92 w 21600"/>
                  <a:gd name="T5" fmla="*/ 0 h 21600"/>
                  <a:gd name="T6" fmla="*/ 92 w 21600"/>
                  <a:gd name="T7" fmla="*/ 467 h 21600"/>
                  <a:gd name="T8" fmla="*/ 92 w 21600"/>
                  <a:gd name="T9" fmla="*/ 934 h 21600"/>
                  <a:gd name="T10" fmla="*/ 46 w 21600"/>
                  <a:gd name="T11" fmla="*/ 934 h 21600"/>
                  <a:gd name="T12" fmla="*/ 0 w 21600"/>
                  <a:gd name="T13" fmla="*/ 934 h 21600"/>
                  <a:gd name="T14" fmla="*/ 0 w 21600"/>
                  <a:gd name="T15" fmla="*/ 467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4962 w 21600"/>
                  <a:gd name="T25" fmla="*/ 8128 h 21600"/>
                  <a:gd name="T26" fmla="*/ 17083 w 21600"/>
                  <a:gd name="T27" fmla="*/ 13428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216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0"/>
                    </a:lnTo>
                    <a:lnTo>
                      <a:pt x="21600" y="0"/>
                    </a:lnTo>
                    <a:close/>
                  </a:path>
                  <a:path w="21600" h="21600" extrusionOk="0">
                    <a:moveTo>
                      <a:pt x="3014" y="21600"/>
                    </a:moveTo>
                    <a:lnTo>
                      <a:pt x="3014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3014" y="21600"/>
                    </a:lnTo>
                    <a:close/>
                  </a:path>
                  <a:path w="21600" h="21600" extrusionOk="0">
                    <a:moveTo>
                      <a:pt x="21600" y="21600"/>
                    </a:moveTo>
                    <a:lnTo>
                      <a:pt x="21600" y="0"/>
                    </a:lnTo>
                    <a:lnTo>
                      <a:pt x="18586" y="0"/>
                    </a:lnTo>
                    <a:lnTo>
                      <a:pt x="18586" y="21600"/>
                    </a:lnTo>
                    <a:lnTo>
                      <a:pt x="21600" y="21600"/>
                    </a:lnTo>
                    <a:close/>
                  </a:path>
                  <a:path w="21600" h="21600" extrusionOk="0">
                    <a:moveTo>
                      <a:pt x="6028" y="6574"/>
                    </a:moveTo>
                    <a:lnTo>
                      <a:pt x="15572" y="6574"/>
                    </a:lnTo>
                    <a:lnTo>
                      <a:pt x="16074" y="6574"/>
                    </a:lnTo>
                    <a:lnTo>
                      <a:pt x="16326" y="6457"/>
                    </a:lnTo>
                    <a:lnTo>
                      <a:pt x="16577" y="6339"/>
                    </a:lnTo>
                    <a:lnTo>
                      <a:pt x="16828" y="6222"/>
                    </a:lnTo>
                    <a:lnTo>
                      <a:pt x="17079" y="6222"/>
                    </a:lnTo>
                    <a:lnTo>
                      <a:pt x="17330" y="5987"/>
                    </a:lnTo>
                    <a:lnTo>
                      <a:pt x="17330" y="5870"/>
                    </a:lnTo>
                    <a:lnTo>
                      <a:pt x="17581" y="5635"/>
                    </a:lnTo>
                    <a:lnTo>
                      <a:pt x="17581" y="1526"/>
                    </a:lnTo>
                    <a:lnTo>
                      <a:pt x="17330" y="1291"/>
                    </a:lnTo>
                    <a:lnTo>
                      <a:pt x="17330" y="1174"/>
                    </a:lnTo>
                    <a:lnTo>
                      <a:pt x="17079" y="1057"/>
                    </a:lnTo>
                    <a:lnTo>
                      <a:pt x="16828" y="939"/>
                    </a:lnTo>
                    <a:lnTo>
                      <a:pt x="16577" y="822"/>
                    </a:lnTo>
                    <a:lnTo>
                      <a:pt x="16326" y="704"/>
                    </a:lnTo>
                    <a:lnTo>
                      <a:pt x="16074" y="704"/>
                    </a:lnTo>
                    <a:lnTo>
                      <a:pt x="15572" y="587"/>
                    </a:lnTo>
                    <a:lnTo>
                      <a:pt x="6028" y="587"/>
                    </a:lnTo>
                    <a:lnTo>
                      <a:pt x="5526" y="704"/>
                    </a:lnTo>
                    <a:lnTo>
                      <a:pt x="5274" y="704"/>
                    </a:lnTo>
                    <a:lnTo>
                      <a:pt x="5023" y="822"/>
                    </a:lnTo>
                    <a:lnTo>
                      <a:pt x="4772" y="939"/>
                    </a:lnTo>
                    <a:lnTo>
                      <a:pt x="4521" y="1057"/>
                    </a:lnTo>
                    <a:lnTo>
                      <a:pt x="4270" y="1174"/>
                    </a:lnTo>
                    <a:lnTo>
                      <a:pt x="4270" y="1291"/>
                    </a:lnTo>
                    <a:lnTo>
                      <a:pt x="4019" y="1526"/>
                    </a:lnTo>
                    <a:lnTo>
                      <a:pt x="4019" y="5635"/>
                    </a:lnTo>
                    <a:lnTo>
                      <a:pt x="4270" y="5870"/>
                    </a:lnTo>
                    <a:lnTo>
                      <a:pt x="4270" y="5987"/>
                    </a:lnTo>
                    <a:lnTo>
                      <a:pt x="4521" y="6222"/>
                    </a:lnTo>
                    <a:lnTo>
                      <a:pt x="4772" y="6222"/>
                    </a:lnTo>
                    <a:lnTo>
                      <a:pt x="5023" y="6339"/>
                    </a:lnTo>
                    <a:lnTo>
                      <a:pt x="5274" y="6457"/>
                    </a:lnTo>
                    <a:lnTo>
                      <a:pt x="5526" y="6574"/>
                    </a:lnTo>
                    <a:lnTo>
                      <a:pt x="6028" y="6574"/>
                    </a:lnTo>
                    <a:close/>
                  </a:path>
                  <a:path w="21600" h="21600" extrusionOk="0">
                    <a:moveTo>
                      <a:pt x="6028" y="13617"/>
                    </a:moveTo>
                    <a:lnTo>
                      <a:pt x="15572" y="13617"/>
                    </a:lnTo>
                    <a:lnTo>
                      <a:pt x="16074" y="13617"/>
                    </a:lnTo>
                    <a:lnTo>
                      <a:pt x="16326" y="13617"/>
                    </a:lnTo>
                    <a:lnTo>
                      <a:pt x="16577" y="13500"/>
                    </a:lnTo>
                    <a:lnTo>
                      <a:pt x="16828" y="13383"/>
                    </a:lnTo>
                    <a:lnTo>
                      <a:pt x="17079" y="13265"/>
                    </a:lnTo>
                    <a:lnTo>
                      <a:pt x="17330" y="13148"/>
                    </a:lnTo>
                    <a:lnTo>
                      <a:pt x="17330" y="12913"/>
                    </a:lnTo>
                    <a:lnTo>
                      <a:pt x="17581" y="12796"/>
                    </a:lnTo>
                    <a:lnTo>
                      <a:pt x="17581" y="8687"/>
                    </a:lnTo>
                    <a:lnTo>
                      <a:pt x="17330" y="8452"/>
                    </a:lnTo>
                    <a:lnTo>
                      <a:pt x="17330" y="8335"/>
                    </a:lnTo>
                    <a:lnTo>
                      <a:pt x="17079" y="8217"/>
                    </a:lnTo>
                    <a:lnTo>
                      <a:pt x="16828" y="7983"/>
                    </a:lnTo>
                    <a:lnTo>
                      <a:pt x="16577" y="7983"/>
                    </a:lnTo>
                    <a:lnTo>
                      <a:pt x="16326" y="7865"/>
                    </a:lnTo>
                    <a:lnTo>
                      <a:pt x="16074" y="7865"/>
                    </a:lnTo>
                    <a:lnTo>
                      <a:pt x="15572" y="7748"/>
                    </a:lnTo>
                    <a:lnTo>
                      <a:pt x="6028" y="7748"/>
                    </a:lnTo>
                    <a:lnTo>
                      <a:pt x="5526" y="7865"/>
                    </a:lnTo>
                    <a:lnTo>
                      <a:pt x="5274" y="7865"/>
                    </a:lnTo>
                    <a:lnTo>
                      <a:pt x="5023" y="7983"/>
                    </a:lnTo>
                    <a:lnTo>
                      <a:pt x="4772" y="7983"/>
                    </a:lnTo>
                    <a:lnTo>
                      <a:pt x="4521" y="8217"/>
                    </a:lnTo>
                    <a:lnTo>
                      <a:pt x="4270" y="8335"/>
                    </a:lnTo>
                    <a:lnTo>
                      <a:pt x="4270" y="8452"/>
                    </a:lnTo>
                    <a:lnTo>
                      <a:pt x="4019" y="8687"/>
                    </a:lnTo>
                    <a:lnTo>
                      <a:pt x="4019" y="12796"/>
                    </a:lnTo>
                    <a:lnTo>
                      <a:pt x="4270" y="12913"/>
                    </a:lnTo>
                    <a:lnTo>
                      <a:pt x="4270" y="13148"/>
                    </a:lnTo>
                    <a:lnTo>
                      <a:pt x="4521" y="13265"/>
                    </a:lnTo>
                    <a:lnTo>
                      <a:pt x="4772" y="13383"/>
                    </a:lnTo>
                    <a:lnTo>
                      <a:pt x="5023" y="13500"/>
                    </a:lnTo>
                    <a:lnTo>
                      <a:pt x="5274" y="13617"/>
                    </a:lnTo>
                    <a:lnTo>
                      <a:pt x="5526" y="13617"/>
                    </a:lnTo>
                    <a:lnTo>
                      <a:pt x="6028" y="13617"/>
                    </a:lnTo>
                    <a:close/>
                  </a:path>
                  <a:path w="21600" h="21600" extrusionOk="0">
                    <a:moveTo>
                      <a:pt x="6028" y="20778"/>
                    </a:moveTo>
                    <a:lnTo>
                      <a:pt x="15572" y="20778"/>
                    </a:lnTo>
                    <a:lnTo>
                      <a:pt x="16074" y="20778"/>
                    </a:lnTo>
                    <a:lnTo>
                      <a:pt x="16326" y="20661"/>
                    </a:lnTo>
                    <a:lnTo>
                      <a:pt x="16577" y="20661"/>
                    </a:lnTo>
                    <a:lnTo>
                      <a:pt x="16828" y="20543"/>
                    </a:lnTo>
                    <a:lnTo>
                      <a:pt x="17079" y="20426"/>
                    </a:lnTo>
                    <a:lnTo>
                      <a:pt x="17330" y="20309"/>
                    </a:lnTo>
                    <a:lnTo>
                      <a:pt x="17330" y="20074"/>
                    </a:lnTo>
                    <a:lnTo>
                      <a:pt x="17581" y="19957"/>
                    </a:lnTo>
                    <a:lnTo>
                      <a:pt x="17581" y="15730"/>
                    </a:lnTo>
                    <a:lnTo>
                      <a:pt x="17330" y="15613"/>
                    </a:lnTo>
                    <a:lnTo>
                      <a:pt x="17330" y="15378"/>
                    </a:lnTo>
                    <a:lnTo>
                      <a:pt x="17079" y="15378"/>
                    </a:lnTo>
                    <a:lnTo>
                      <a:pt x="16828" y="15143"/>
                    </a:lnTo>
                    <a:lnTo>
                      <a:pt x="16577" y="15026"/>
                    </a:lnTo>
                    <a:lnTo>
                      <a:pt x="16326" y="15026"/>
                    </a:lnTo>
                    <a:lnTo>
                      <a:pt x="16074" y="15026"/>
                    </a:lnTo>
                    <a:lnTo>
                      <a:pt x="15572" y="14909"/>
                    </a:lnTo>
                    <a:lnTo>
                      <a:pt x="6028" y="14909"/>
                    </a:lnTo>
                    <a:lnTo>
                      <a:pt x="5526" y="15026"/>
                    </a:lnTo>
                    <a:lnTo>
                      <a:pt x="5274" y="15026"/>
                    </a:lnTo>
                    <a:lnTo>
                      <a:pt x="5023" y="15026"/>
                    </a:lnTo>
                    <a:lnTo>
                      <a:pt x="4772" y="15143"/>
                    </a:lnTo>
                    <a:lnTo>
                      <a:pt x="4521" y="15378"/>
                    </a:lnTo>
                    <a:lnTo>
                      <a:pt x="4270" y="15378"/>
                    </a:lnTo>
                    <a:lnTo>
                      <a:pt x="4270" y="15613"/>
                    </a:lnTo>
                    <a:lnTo>
                      <a:pt x="4019" y="15730"/>
                    </a:lnTo>
                    <a:lnTo>
                      <a:pt x="4019" y="19957"/>
                    </a:lnTo>
                    <a:lnTo>
                      <a:pt x="4270" y="20074"/>
                    </a:lnTo>
                    <a:lnTo>
                      <a:pt x="4270" y="20309"/>
                    </a:lnTo>
                    <a:lnTo>
                      <a:pt x="4521" y="20426"/>
                    </a:lnTo>
                    <a:lnTo>
                      <a:pt x="4772" y="20543"/>
                    </a:lnTo>
                    <a:lnTo>
                      <a:pt x="5023" y="20661"/>
                    </a:lnTo>
                    <a:lnTo>
                      <a:pt x="5274" y="20661"/>
                    </a:lnTo>
                    <a:lnTo>
                      <a:pt x="5526" y="20778"/>
                    </a:lnTo>
                    <a:lnTo>
                      <a:pt x="6028" y="20778"/>
                    </a:lnTo>
                    <a:close/>
                  </a:path>
                  <a:path w="21600" h="21600" extrusionOk="0">
                    <a:moveTo>
                      <a:pt x="753" y="1291"/>
                    </a:moveTo>
                    <a:lnTo>
                      <a:pt x="2260" y="1291"/>
                    </a:lnTo>
                    <a:lnTo>
                      <a:pt x="2260" y="235"/>
                    </a:lnTo>
                    <a:lnTo>
                      <a:pt x="753" y="235"/>
                    </a:lnTo>
                    <a:lnTo>
                      <a:pt x="753" y="1291"/>
                    </a:lnTo>
                    <a:close/>
                  </a:path>
                  <a:path w="21600" h="21600" extrusionOk="0">
                    <a:moveTo>
                      <a:pt x="753" y="2700"/>
                    </a:moveTo>
                    <a:lnTo>
                      <a:pt x="2260" y="2700"/>
                    </a:lnTo>
                    <a:lnTo>
                      <a:pt x="2260" y="1643"/>
                    </a:lnTo>
                    <a:lnTo>
                      <a:pt x="753" y="1643"/>
                    </a:lnTo>
                    <a:lnTo>
                      <a:pt x="753" y="2700"/>
                    </a:lnTo>
                    <a:close/>
                  </a:path>
                  <a:path w="21600" h="21600" extrusionOk="0">
                    <a:moveTo>
                      <a:pt x="753" y="4109"/>
                    </a:moveTo>
                    <a:lnTo>
                      <a:pt x="2260" y="4109"/>
                    </a:lnTo>
                    <a:lnTo>
                      <a:pt x="2260" y="3052"/>
                    </a:lnTo>
                    <a:lnTo>
                      <a:pt x="753" y="3052"/>
                    </a:lnTo>
                    <a:lnTo>
                      <a:pt x="753" y="4109"/>
                    </a:lnTo>
                    <a:close/>
                  </a:path>
                  <a:path w="21600" h="21600" extrusionOk="0">
                    <a:moveTo>
                      <a:pt x="753" y="5517"/>
                    </a:moveTo>
                    <a:lnTo>
                      <a:pt x="2260" y="5517"/>
                    </a:lnTo>
                    <a:lnTo>
                      <a:pt x="2260" y="4461"/>
                    </a:lnTo>
                    <a:lnTo>
                      <a:pt x="753" y="4461"/>
                    </a:lnTo>
                    <a:lnTo>
                      <a:pt x="753" y="5517"/>
                    </a:lnTo>
                    <a:close/>
                  </a:path>
                  <a:path w="21600" h="21600" extrusionOk="0">
                    <a:moveTo>
                      <a:pt x="753" y="6926"/>
                    </a:moveTo>
                    <a:lnTo>
                      <a:pt x="2260" y="6926"/>
                    </a:lnTo>
                    <a:lnTo>
                      <a:pt x="2260" y="5870"/>
                    </a:lnTo>
                    <a:lnTo>
                      <a:pt x="753" y="5870"/>
                    </a:lnTo>
                    <a:lnTo>
                      <a:pt x="753" y="6926"/>
                    </a:lnTo>
                    <a:close/>
                  </a:path>
                  <a:path w="21600" h="21600" extrusionOk="0">
                    <a:moveTo>
                      <a:pt x="753" y="8335"/>
                    </a:moveTo>
                    <a:lnTo>
                      <a:pt x="2260" y="8335"/>
                    </a:lnTo>
                    <a:lnTo>
                      <a:pt x="2260" y="7278"/>
                    </a:lnTo>
                    <a:lnTo>
                      <a:pt x="753" y="7278"/>
                    </a:lnTo>
                    <a:lnTo>
                      <a:pt x="753" y="8335"/>
                    </a:lnTo>
                    <a:close/>
                  </a:path>
                  <a:path w="21600" h="21600" extrusionOk="0">
                    <a:moveTo>
                      <a:pt x="753" y="9743"/>
                    </a:moveTo>
                    <a:lnTo>
                      <a:pt x="2260" y="9743"/>
                    </a:lnTo>
                    <a:lnTo>
                      <a:pt x="2260" y="8687"/>
                    </a:lnTo>
                    <a:lnTo>
                      <a:pt x="753" y="8687"/>
                    </a:lnTo>
                    <a:lnTo>
                      <a:pt x="753" y="9743"/>
                    </a:lnTo>
                    <a:close/>
                  </a:path>
                  <a:path w="21600" h="21600" extrusionOk="0">
                    <a:moveTo>
                      <a:pt x="753" y="11152"/>
                    </a:moveTo>
                    <a:lnTo>
                      <a:pt x="2260" y="11152"/>
                    </a:lnTo>
                    <a:lnTo>
                      <a:pt x="2260" y="10096"/>
                    </a:lnTo>
                    <a:lnTo>
                      <a:pt x="753" y="10096"/>
                    </a:lnTo>
                    <a:lnTo>
                      <a:pt x="753" y="11152"/>
                    </a:lnTo>
                    <a:close/>
                  </a:path>
                  <a:path w="21600" h="21600" extrusionOk="0">
                    <a:moveTo>
                      <a:pt x="753" y="12561"/>
                    </a:moveTo>
                    <a:lnTo>
                      <a:pt x="2260" y="12561"/>
                    </a:lnTo>
                    <a:lnTo>
                      <a:pt x="2260" y="11504"/>
                    </a:lnTo>
                    <a:lnTo>
                      <a:pt x="753" y="11504"/>
                    </a:lnTo>
                    <a:lnTo>
                      <a:pt x="753" y="12561"/>
                    </a:lnTo>
                    <a:close/>
                  </a:path>
                  <a:path w="21600" h="21600" extrusionOk="0">
                    <a:moveTo>
                      <a:pt x="753" y="13970"/>
                    </a:moveTo>
                    <a:lnTo>
                      <a:pt x="2260" y="13970"/>
                    </a:lnTo>
                    <a:lnTo>
                      <a:pt x="2260" y="12913"/>
                    </a:lnTo>
                    <a:lnTo>
                      <a:pt x="753" y="12913"/>
                    </a:lnTo>
                    <a:lnTo>
                      <a:pt x="753" y="13970"/>
                    </a:lnTo>
                    <a:close/>
                  </a:path>
                  <a:path w="21600" h="21600" extrusionOk="0">
                    <a:moveTo>
                      <a:pt x="753" y="15378"/>
                    </a:moveTo>
                    <a:lnTo>
                      <a:pt x="2260" y="15378"/>
                    </a:lnTo>
                    <a:lnTo>
                      <a:pt x="2260" y="14322"/>
                    </a:lnTo>
                    <a:lnTo>
                      <a:pt x="753" y="14322"/>
                    </a:lnTo>
                    <a:lnTo>
                      <a:pt x="753" y="15378"/>
                    </a:lnTo>
                    <a:close/>
                  </a:path>
                  <a:path w="21600" h="21600" extrusionOk="0">
                    <a:moveTo>
                      <a:pt x="753" y="16787"/>
                    </a:moveTo>
                    <a:lnTo>
                      <a:pt x="2260" y="16787"/>
                    </a:lnTo>
                    <a:lnTo>
                      <a:pt x="2260" y="15730"/>
                    </a:lnTo>
                    <a:lnTo>
                      <a:pt x="753" y="15730"/>
                    </a:lnTo>
                    <a:lnTo>
                      <a:pt x="753" y="16787"/>
                    </a:lnTo>
                    <a:close/>
                  </a:path>
                  <a:path w="21600" h="21600" extrusionOk="0">
                    <a:moveTo>
                      <a:pt x="753" y="18196"/>
                    </a:moveTo>
                    <a:lnTo>
                      <a:pt x="2260" y="18196"/>
                    </a:lnTo>
                    <a:lnTo>
                      <a:pt x="2260" y="17139"/>
                    </a:lnTo>
                    <a:lnTo>
                      <a:pt x="753" y="17139"/>
                    </a:lnTo>
                    <a:lnTo>
                      <a:pt x="753" y="18196"/>
                    </a:lnTo>
                    <a:close/>
                  </a:path>
                  <a:path w="21600" h="21600" extrusionOk="0">
                    <a:moveTo>
                      <a:pt x="753" y="19604"/>
                    </a:moveTo>
                    <a:lnTo>
                      <a:pt x="2260" y="19604"/>
                    </a:lnTo>
                    <a:lnTo>
                      <a:pt x="2260" y="18548"/>
                    </a:lnTo>
                    <a:lnTo>
                      <a:pt x="753" y="18548"/>
                    </a:lnTo>
                    <a:lnTo>
                      <a:pt x="753" y="19604"/>
                    </a:lnTo>
                    <a:close/>
                  </a:path>
                  <a:path w="21600" h="21600" extrusionOk="0">
                    <a:moveTo>
                      <a:pt x="753" y="21013"/>
                    </a:moveTo>
                    <a:lnTo>
                      <a:pt x="2260" y="21013"/>
                    </a:lnTo>
                    <a:lnTo>
                      <a:pt x="2260" y="19957"/>
                    </a:lnTo>
                    <a:lnTo>
                      <a:pt x="753" y="19957"/>
                    </a:lnTo>
                    <a:lnTo>
                      <a:pt x="753" y="21013"/>
                    </a:lnTo>
                    <a:close/>
                  </a:path>
                  <a:path w="21600" h="21600" extrusionOk="0">
                    <a:moveTo>
                      <a:pt x="19340" y="1409"/>
                    </a:moveTo>
                    <a:lnTo>
                      <a:pt x="20595" y="1409"/>
                    </a:lnTo>
                    <a:lnTo>
                      <a:pt x="20595" y="352"/>
                    </a:lnTo>
                    <a:lnTo>
                      <a:pt x="19340" y="352"/>
                    </a:lnTo>
                    <a:lnTo>
                      <a:pt x="19340" y="1409"/>
                    </a:lnTo>
                    <a:close/>
                  </a:path>
                  <a:path w="21600" h="21600" extrusionOk="0">
                    <a:moveTo>
                      <a:pt x="19340" y="2700"/>
                    </a:moveTo>
                    <a:lnTo>
                      <a:pt x="20595" y="2700"/>
                    </a:lnTo>
                    <a:lnTo>
                      <a:pt x="20595" y="1643"/>
                    </a:lnTo>
                    <a:lnTo>
                      <a:pt x="19340" y="1643"/>
                    </a:lnTo>
                    <a:lnTo>
                      <a:pt x="19340" y="2700"/>
                    </a:lnTo>
                    <a:close/>
                  </a:path>
                  <a:path w="21600" h="21600" extrusionOk="0">
                    <a:moveTo>
                      <a:pt x="19340" y="4109"/>
                    </a:moveTo>
                    <a:lnTo>
                      <a:pt x="20595" y="4109"/>
                    </a:lnTo>
                    <a:lnTo>
                      <a:pt x="20595" y="3052"/>
                    </a:lnTo>
                    <a:lnTo>
                      <a:pt x="19340" y="3052"/>
                    </a:lnTo>
                    <a:lnTo>
                      <a:pt x="19340" y="4109"/>
                    </a:lnTo>
                    <a:close/>
                  </a:path>
                  <a:path w="21600" h="21600" extrusionOk="0">
                    <a:moveTo>
                      <a:pt x="19340" y="5517"/>
                    </a:moveTo>
                    <a:lnTo>
                      <a:pt x="20595" y="5517"/>
                    </a:lnTo>
                    <a:lnTo>
                      <a:pt x="20595" y="4461"/>
                    </a:lnTo>
                    <a:lnTo>
                      <a:pt x="19340" y="4461"/>
                    </a:lnTo>
                    <a:lnTo>
                      <a:pt x="19340" y="5517"/>
                    </a:lnTo>
                    <a:close/>
                  </a:path>
                  <a:path w="21600" h="21600" extrusionOk="0">
                    <a:moveTo>
                      <a:pt x="19340" y="6926"/>
                    </a:moveTo>
                    <a:lnTo>
                      <a:pt x="20595" y="6926"/>
                    </a:lnTo>
                    <a:lnTo>
                      <a:pt x="20595" y="5870"/>
                    </a:lnTo>
                    <a:lnTo>
                      <a:pt x="19340" y="5870"/>
                    </a:lnTo>
                    <a:lnTo>
                      <a:pt x="19340" y="6926"/>
                    </a:lnTo>
                    <a:close/>
                  </a:path>
                  <a:path w="21600" h="21600" extrusionOk="0">
                    <a:moveTo>
                      <a:pt x="19340" y="8335"/>
                    </a:moveTo>
                    <a:lnTo>
                      <a:pt x="20595" y="8335"/>
                    </a:lnTo>
                    <a:lnTo>
                      <a:pt x="20595" y="7278"/>
                    </a:lnTo>
                    <a:lnTo>
                      <a:pt x="19340" y="7278"/>
                    </a:lnTo>
                    <a:lnTo>
                      <a:pt x="19340" y="8335"/>
                    </a:lnTo>
                    <a:close/>
                  </a:path>
                  <a:path w="21600" h="21600" extrusionOk="0">
                    <a:moveTo>
                      <a:pt x="19340" y="9743"/>
                    </a:moveTo>
                    <a:lnTo>
                      <a:pt x="20595" y="9743"/>
                    </a:lnTo>
                    <a:lnTo>
                      <a:pt x="20595" y="8687"/>
                    </a:lnTo>
                    <a:lnTo>
                      <a:pt x="19340" y="8687"/>
                    </a:lnTo>
                    <a:lnTo>
                      <a:pt x="19340" y="9743"/>
                    </a:lnTo>
                    <a:close/>
                  </a:path>
                  <a:path w="21600" h="21600" extrusionOk="0">
                    <a:moveTo>
                      <a:pt x="19340" y="11152"/>
                    </a:moveTo>
                    <a:lnTo>
                      <a:pt x="20595" y="11152"/>
                    </a:lnTo>
                    <a:lnTo>
                      <a:pt x="20595" y="10096"/>
                    </a:lnTo>
                    <a:lnTo>
                      <a:pt x="19340" y="10096"/>
                    </a:lnTo>
                    <a:lnTo>
                      <a:pt x="19340" y="11152"/>
                    </a:lnTo>
                    <a:close/>
                  </a:path>
                  <a:path w="21600" h="21600" extrusionOk="0">
                    <a:moveTo>
                      <a:pt x="19340" y="12561"/>
                    </a:moveTo>
                    <a:lnTo>
                      <a:pt x="20595" y="12561"/>
                    </a:lnTo>
                    <a:lnTo>
                      <a:pt x="20595" y="11504"/>
                    </a:lnTo>
                    <a:lnTo>
                      <a:pt x="19340" y="11504"/>
                    </a:lnTo>
                    <a:lnTo>
                      <a:pt x="19340" y="12561"/>
                    </a:lnTo>
                    <a:close/>
                  </a:path>
                  <a:path w="21600" h="21600" extrusionOk="0">
                    <a:moveTo>
                      <a:pt x="19340" y="13970"/>
                    </a:moveTo>
                    <a:lnTo>
                      <a:pt x="20595" y="13970"/>
                    </a:lnTo>
                    <a:lnTo>
                      <a:pt x="20595" y="12913"/>
                    </a:lnTo>
                    <a:lnTo>
                      <a:pt x="19340" y="12913"/>
                    </a:lnTo>
                    <a:lnTo>
                      <a:pt x="19340" y="13970"/>
                    </a:lnTo>
                    <a:close/>
                  </a:path>
                  <a:path w="21600" h="21600" extrusionOk="0">
                    <a:moveTo>
                      <a:pt x="19340" y="15378"/>
                    </a:moveTo>
                    <a:lnTo>
                      <a:pt x="20595" y="15378"/>
                    </a:lnTo>
                    <a:lnTo>
                      <a:pt x="20595" y="14322"/>
                    </a:lnTo>
                    <a:lnTo>
                      <a:pt x="19340" y="14322"/>
                    </a:lnTo>
                    <a:lnTo>
                      <a:pt x="19340" y="15378"/>
                    </a:lnTo>
                    <a:close/>
                  </a:path>
                  <a:path w="21600" h="21600" extrusionOk="0">
                    <a:moveTo>
                      <a:pt x="19340" y="16787"/>
                    </a:moveTo>
                    <a:lnTo>
                      <a:pt x="20595" y="16787"/>
                    </a:lnTo>
                    <a:lnTo>
                      <a:pt x="20595" y="15730"/>
                    </a:lnTo>
                    <a:lnTo>
                      <a:pt x="19340" y="15730"/>
                    </a:lnTo>
                    <a:lnTo>
                      <a:pt x="19340" y="16787"/>
                    </a:lnTo>
                    <a:close/>
                  </a:path>
                  <a:path w="21600" h="21600" extrusionOk="0">
                    <a:moveTo>
                      <a:pt x="19340" y="18196"/>
                    </a:moveTo>
                    <a:lnTo>
                      <a:pt x="20595" y="18196"/>
                    </a:lnTo>
                    <a:lnTo>
                      <a:pt x="20595" y="17139"/>
                    </a:lnTo>
                    <a:lnTo>
                      <a:pt x="19340" y="17139"/>
                    </a:lnTo>
                    <a:lnTo>
                      <a:pt x="19340" y="18196"/>
                    </a:lnTo>
                    <a:close/>
                  </a:path>
                  <a:path w="21600" h="21600" extrusionOk="0">
                    <a:moveTo>
                      <a:pt x="19340" y="19604"/>
                    </a:moveTo>
                    <a:lnTo>
                      <a:pt x="20595" y="19604"/>
                    </a:lnTo>
                    <a:lnTo>
                      <a:pt x="20595" y="18548"/>
                    </a:lnTo>
                    <a:lnTo>
                      <a:pt x="19340" y="18548"/>
                    </a:lnTo>
                    <a:lnTo>
                      <a:pt x="19340" y="19604"/>
                    </a:lnTo>
                    <a:close/>
                  </a:path>
                  <a:path w="21600" h="21600" extrusionOk="0">
                    <a:moveTo>
                      <a:pt x="19340" y="21013"/>
                    </a:moveTo>
                    <a:lnTo>
                      <a:pt x="20595" y="21013"/>
                    </a:lnTo>
                    <a:lnTo>
                      <a:pt x="20595" y="19957"/>
                    </a:lnTo>
                    <a:lnTo>
                      <a:pt x="19340" y="19957"/>
                    </a:lnTo>
                    <a:lnTo>
                      <a:pt x="19340" y="210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FFCC66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CR"/>
              </a:p>
            </p:txBody>
          </p:sp>
          <p:sp>
            <p:nvSpPr>
              <p:cNvPr id="14" name="Rectangle 21"/>
              <p:cNvSpPr>
                <a:spLocks noChangeArrowheads="1"/>
              </p:cNvSpPr>
              <p:nvPr/>
            </p:nvSpPr>
            <p:spPr bwMode="auto">
              <a:xfrm>
                <a:off x="1156" y="935"/>
                <a:ext cx="4491" cy="18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CR"/>
              </a:p>
            </p:txBody>
          </p:sp>
        </p:grpSp>
        <p:sp>
          <p:nvSpPr>
            <p:cNvPr id="9" name="Rectangle 22"/>
            <p:cNvSpPr>
              <a:spLocks noChangeArrowheads="1"/>
            </p:cNvSpPr>
            <p:nvPr/>
          </p:nvSpPr>
          <p:spPr bwMode="auto">
            <a:xfrm>
              <a:off x="2109" y="1706"/>
              <a:ext cx="2858" cy="15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CR" sz="2000"/>
            </a:p>
          </p:txBody>
        </p:sp>
      </p:grpSp>
      <p:sp>
        <p:nvSpPr>
          <p:cNvPr id="15" name="Rectangle 24"/>
          <p:cNvSpPr>
            <a:spLocks noChangeArrowheads="1"/>
          </p:cNvSpPr>
          <p:nvPr/>
        </p:nvSpPr>
        <p:spPr bwMode="auto">
          <a:xfrm>
            <a:off x="500063" y="1285875"/>
            <a:ext cx="8199437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2000" dirty="0">
                <a:latin typeface="Arial Narrow" pitchFamily="34" charset="0"/>
              </a:rPr>
              <a:t>Habilidad personal que nos permite expresar y defender nuestros sentimientos,</a:t>
            </a:r>
          </a:p>
          <a:p>
            <a:pPr algn="ctr"/>
            <a:r>
              <a:rPr lang="es-ES" sz="2000" dirty="0">
                <a:latin typeface="Arial Narrow" pitchFamily="34" charset="0"/>
              </a:rPr>
              <a:t>opiniones, intereses y derechos, en el momento oportuno, respetando los de los demás</a:t>
            </a:r>
          </a:p>
        </p:txBody>
      </p:sp>
      <p:grpSp>
        <p:nvGrpSpPr>
          <p:cNvPr id="16" name="Group 4"/>
          <p:cNvGrpSpPr>
            <a:grpSpLocks/>
          </p:cNvGrpSpPr>
          <p:nvPr/>
        </p:nvGrpSpPr>
        <p:grpSpPr bwMode="auto">
          <a:xfrm>
            <a:off x="428625" y="2643188"/>
            <a:ext cx="2376488" cy="503237"/>
            <a:chOff x="1292" y="709"/>
            <a:chExt cx="1497" cy="317"/>
          </a:xfrm>
        </p:grpSpPr>
        <p:sp>
          <p:nvSpPr>
            <p:cNvPr id="17" name="Rectangle 5"/>
            <p:cNvSpPr>
              <a:spLocks noChangeArrowheads="1"/>
            </p:cNvSpPr>
            <p:nvPr/>
          </p:nvSpPr>
          <p:spPr bwMode="auto">
            <a:xfrm>
              <a:off x="1383" y="754"/>
              <a:ext cx="1406" cy="272"/>
            </a:xfrm>
            <a:prstGeom prst="rect">
              <a:avLst/>
            </a:prstGeom>
            <a:solidFill>
              <a:schemeClr val="bg1">
                <a:alpha val="59999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s-ES" b="1"/>
                <a:t>Callar demasiado</a:t>
              </a:r>
            </a:p>
          </p:txBody>
        </p:sp>
        <p:sp>
          <p:nvSpPr>
            <p:cNvPr id="18" name="Oval 6"/>
            <p:cNvSpPr>
              <a:spLocks noChangeArrowheads="1"/>
            </p:cNvSpPr>
            <p:nvPr/>
          </p:nvSpPr>
          <p:spPr bwMode="auto">
            <a:xfrm>
              <a:off x="1292" y="709"/>
              <a:ext cx="136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CR"/>
            </a:p>
          </p:txBody>
        </p:sp>
      </p:grp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2643188" y="3429000"/>
            <a:ext cx="2590800" cy="3841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2800" b="1">
                <a:solidFill>
                  <a:schemeClr val="bg1"/>
                </a:solidFill>
              </a:rPr>
              <a:t>PASIVA</a:t>
            </a:r>
          </a:p>
        </p:txBody>
      </p:sp>
      <p:sp>
        <p:nvSpPr>
          <p:cNvPr id="20" name="AutoShape 1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857875" y="2928938"/>
            <a:ext cx="2484438" cy="576262"/>
          </a:xfrm>
          <a:prstGeom prst="actionButtonBlank">
            <a:avLst/>
          </a:prstGeom>
          <a:solidFill>
            <a:schemeClr val="tx2">
              <a:lumMod val="40000"/>
              <a:lumOff val="60000"/>
              <a:alpha val="92999"/>
            </a:schemeClr>
          </a:solidFill>
          <a:ln w="9525">
            <a:noFill/>
            <a:miter lim="800000"/>
            <a:headEnd/>
            <a:tailEnd/>
          </a:ln>
          <a:effectLst>
            <a:outerShdw dist="63500" dir="2212194" algn="ctr" rotWithShape="0">
              <a:srgbClr val="808080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s-ES" b="1" dirty="0">
                <a:solidFill>
                  <a:schemeClr val="bg1"/>
                </a:solidFill>
                <a:latin typeface="Arial" charset="0"/>
              </a:rPr>
              <a:t>COMPORTAMIENTO </a:t>
            </a:r>
          </a:p>
          <a:p>
            <a:pPr algn="ctr">
              <a:defRPr/>
            </a:pPr>
            <a:r>
              <a:rPr lang="es-ES" b="1" dirty="0">
                <a:solidFill>
                  <a:schemeClr val="bg1"/>
                </a:solidFill>
                <a:latin typeface="Arial" charset="0"/>
              </a:rPr>
              <a:t>INHIBIDO</a:t>
            </a:r>
          </a:p>
        </p:txBody>
      </p:sp>
      <p:grpSp>
        <p:nvGrpSpPr>
          <p:cNvPr id="21" name="Group 9"/>
          <p:cNvGrpSpPr>
            <a:grpSpLocks/>
          </p:cNvGrpSpPr>
          <p:nvPr/>
        </p:nvGrpSpPr>
        <p:grpSpPr bwMode="auto">
          <a:xfrm>
            <a:off x="357188" y="4264199"/>
            <a:ext cx="4414837" cy="388937"/>
            <a:chOff x="1292" y="1349"/>
            <a:chExt cx="2450" cy="493"/>
          </a:xfrm>
        </p:grpSpPr>
        <p:sp>
          <p:nvSpPr>
            <p:cNvPr id="22" name="Rectangle 10"/>
            <p:cNvSpPr>
              <a:spLocks noChangeArrowheads="1"/>
            </p:cNvSpPr>
            <p:nvPr/>
          </p:nvSpPr>
          <p:spPr bwMode="auto">
            <a:xfrm>
              <a:off x="1383" y="1391"/>
              <a:ext cx="2359" cy="451"/>
            </a:xfrm>
            <a:prstGeom prst="rect">
              <a:avLst/>
            </a:prstGeom>
            <a:solidFill>
              <a:srgbClr val="FFFFFF">
                <a:alpha val="59999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s-ES" b="1">
                  <a:latin typeface="Arial Narrow" pitchFamily="34" charset="0"/>
                </a:rPr>
                <a:t>Excusarse al hacer planteamiento o pregunta</a:t>
              </a:r>
            </a:p>
          </p:txBody>
        </p:sp>
        <p:sp>
          <p:nvSpPr>
            <p:cNvPr id="23" name="Oval 11"/>
            <p:cNvSpPr>
              <a:spLocks noChangeArrowheads="1"/>
            </p:cNvSpPr>
            <p:nvPr/>
          </p:nvSpPr>
          <p:spPr bwMode="auto">
            <a:xfrm>
              <a:off x="1292" y="1349"/>
              <a:ext cx="136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CR"/>
            </a:p>
          </p:txBody>
        </p:sp>
      </p:grpSp>
      <p:grpSp>
        <p:nvGrpSpPr>
          <p:cNvPr id="24" name="Group 14"/>
          <p:cNvGrpSpPr>
            <a:grpSpLocks/>
          </p:cNvGrpSpPr>
          <p:nvPr/>
        </p:nvGrpSpPr>
        <p:grpSpPr bwMode="auto">
          <a:xfrm>
            <a:off x="357188" y="5085184"/>
            <a:ext cx="4983162" cy="554038"/>
            <a:chOff x="1292" y="2940"/>
            <a:chExt cx="2450" cy="450"/>
          </a:xfrm>
        </p:grpSpPr>
        <p:sp>
          <p:nvSpPr>
            <p:cNvPr id="25" name="Rectangle 15"/>
            <p:cNvSpPr>
              <a:spLocks noChangeArrowheads="1"/>
            </p:cNvSpPr>
            <p:nvPr/>
          </p:nvSpPr>
          <p:spPr bwMode="auto">
            <a:xfrm>
              <a:off x="1383" y="2976"/>
              <a:ext cx="2359" cy="414"/>
            </a:xfrm>
            <a:prstGeom prst="rect">
              <a:avLst/>
            </a:prstGeom>
            <a:solidFill>
              <a:srgbClr val="FFFFFF">
                <a:alpha val="59999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80000"/>
                </a:lnSpc>
              </a:pPr>
              <a:r>
                <a:rPr lang="es-ES" b="1">
                  <a:latin typeface="Arial Narrow" pitchFamily="34" charset="0"/>
                </a:rPr>
                <a:t>Minimizar importancia a  problemas o argumentos</a:t>
              </a:r>
            </a:p>
          </p:txBody>
        </p:sp>
        <p:sp>
          <p:nvSpPr>
            <p:cNvPr id="26" name="Oval 16"/>
            <p:cNvSpPr>
              <a:spLocks noChangeArrowheads="1"/>
            </p:cNvSpPr>
            <p:nvPr/>
          </p:nvSpPr>
          <p:spPr bwMode="auto">
            <a:xfrm>
              <a:off x="1292" y="2940"/>
              <a:ext cx="136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CR"/>
            </a:p>
          </p:txBody>
        </p:sp>
      </p:grpSp>
      <p:sp>
        <p:nvSpPr>
          <p:cNvPr id="27" name="Line 7"/>
          <p:cNvSpPr>
            <a:spLocks noChangeShapeType="1"/>
          </p:cNvSpPr>
          <p:nvPr/>
        </p:nvSpPr>
        <p:spPr bwMode="auto">
          <a:xfrm>
            <a:off x="4786313" y="4509120"/>
            <a:ext cx="8572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es-ES">
              <a:latin typeface="Arial" charset="0"/>
            </a:endParaRPr>
          </a:p>
        </p:txBody>
      </p:sp>
      <p:sp>
        <p:nvSpPr>
          <p:cNvPr id="28" name="Line 12"/>
          <p:cNvSpPr>
            <a:spLocks noChangeShapeType="1"/>
          </p:cNvSpPr>
          <p:nvPr/>
        </p:nvSpPr>
        <p:spPr bwMode="auto">
          <a:xfrm>
            <a:off x="5357813" y="5373216"/>
            <a:ext cx="6429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es-ES">
              <a:latin typeface="Arial" charset="0"/>
            </a:endParaRPr>
          </a:p>
        </p:txBody>
      </p: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5643563" y="4293096"/>
            <a:ext cx="2519362" cy="360363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dist="71842" dir="2700000" algn="ctr" rotWithShape="0">
              <a:srgbClr val="C0C0C0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s-ES" b="1">
                <a:latin typeface="Arial" charset="0"/>
              </a:rPr>
              <a:t>“</a:t>
            </a:r>
            <a:r>
              <a:rPr lang="es-ES" b="1">
                <a:latin typeface="Arial Narrow" pitchFamily="34" charset="0"/>
              </a:rPr>
              <a:t>Le molestaría mucho…</a:t>
            </a:r>
            <a:r>
              <a:rPr lang="es-ES" b="1">
                <a:latin typeface="Arial" charset="0"/>
              </a:rPr>
              <a:t>”</a:t>
            </a:r>
          </a:p>
        </p:txBody>
      </p:sp>
      <p:sp>
        <p:nvSpPr>
          <p:cNvPr id="30" name="Rectangle 13"/>
          <p:cNvSpPr>
            <a:spLocks noChangeArrowheads="1"/>
          </p:cNvSpPr>
          <p:nvPr/>
        </p:nvSpPr>
        <p:spPr bwMode="auto">
          <a:xfrm>
            <a:off x="6072188" y="5085184"/>
            <a:ext cx="2159000" cy="5969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rgbClr val="C0C0C0"/>
            </a:outerShdw>
          </a:effectLst>
        </p:spPr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endParaRPr lang="es-ES" dirty="0">
              <a:latin typeface="Arial Narrow" pitchFamily="34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es-ES" b="1" dirty="0">
                <a:latin typeface="Arial Narrow" pitchFamily="34" charset="0"/>
              </a:rPr>
              <a:t>“No es tan importante”</a:t>
            </a:r>
          </a:p>
          <a:p>
            <a:pPr algn="ctr">
              <a:lnSpc>
                <a:spcPct val="80000"/>
              </a:lnSpc>
              <a:defRPr/>
            </a:pPr>
            <a:r>
              <a:rPr lang="es-ES" b="1" dirty="0">
                <a:latin typeface="Arial Narrow" pitchFamily="34" charset="0"/>
              </a:rPr>
              <a:t>“No se preocupe”</a:t>
            </a:r>
          </a:p>
          <a:p>
            <a:pPr algn="ctr">
              <a:lnSpc>
                <a:spcPct val="80000"/>
              </a:lnSpc>
              <a:defRPr/>
            </a:pPr>
            <a:endParaRPr lang="es-ES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72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Marcador de contenido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975"/>
            <a:ext cx="9144000" cy="5661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AutoShape 2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71750" y="0"/>
            <a:ext cx="3357563" cy="857250"/>
          </a:xfrm>
          <a:prstGeom prst="actionButtonBlank">
            <a:avLst/>
          </a:prstGeom>
          <a:solidFill>
            <a:schemeClr val="tx2">
              <a:lumMod val="40000"/>
              <a:lumOff val="60000"/>
              <a:alpha val="78822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2800" b="1" dirty="0">
                <a:solidFill>
                  <a:schemeClr val="bg1"/>
                </a:solidFill>
                <a:latin typeface="Bookman Old Style" pitchFamily="18" charset="0"/>
              </a:rPr>
              <a:t>ASERTIVIDAD</a:t>
            </a:r>
          </a:p>
        </p:txBody>
      </p:sp>
      <p:pic>
        <p:nvPicPr>
          <p:cNvPr id="32" name="Picture 5" descr="MMj02827440000[1]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714375"/>
            <a:ext cx="9366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Rectangle 28"/>
          <p:cNvSpPr>
            <a:spLocks noChangeArrowheads="1"/>
          </p:cNvSpPr>
          <p:nvPr/>
        </p:nvSpPr>
        <p:spPr bwMode="auto">
          <a:xfrm>
            <a:off x="928688" y="1500188"/>
            <a:ext cx="2071687" cy="863600"/>
          </a:xfrm>
          <a:prstGeom prst="rect">
            <a:avLst/>
          </a:prstGeom>
          <a:solidFill>
            <a:srgbClr val="FFFFFF">
              <a:alpha val="7803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es-ES" b="1">
                <a:latin typeface="Arial Narrow" pitchFamily="34" charset="0"/>
              </a:rPr>
              <a:t>Dar consejos</a:t>
            </a:r>
          </a:p>
          <a:p>
            <a:pPr algn="ctr">
              <a:lnSpc>
                <a:spcPct val="80000"/>
              </a:lnSpc>
            </a:pPr>
            <a:r>
              <a:rPr lang="es-ES" b="1" dirty="0">
                <a:latin typeface="Arial Narrow" pitchFamily="34" charset="0"/>
              </a:rPr>
              <a:t>sin que</a:t>
            </a:r>
          </a:p>
          <a:p>
            <a:pPr algn="ctr">
              <a:lnSpc>
                <a:spcPct val="80000"/>
              </a:lnSpc>
            </a:pPr>
            <a:r>
              <a:rPr lang="es-ES" b="1" dirty="0">
                <a:latin typeface="Arial Narrow" pitchFamily="34" charset="0"/>
              </a:rPr>
              <a:t>se lo soliciten</a:t>
            </a:r>
          </a:p>
        </p:txBody>
      </p:sp>
      <p:pic>
        <p:nvPicPr>
          <p:cNvPr id="34" name="Picture 5" descr="MMj02827440000[1]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4649" y="5323681"/>
            <a:ext cx="9366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Rectangle 27"/>
          <p:cNvSpPr>
            <a:spLocks noChangeArrowheads="1"/>
          </p:cNvSpPr>
          <p:nvPr/>
        </p:nvSpPr>
        <p:spPr bwMode="auto">
          <a:xfrm>
            <a:off x="3857625" y="1500188"/>
            <a:ext cx="1512888" cy="506412"/>
          </a:xfrm>
          <a:prstGeom prst="rect">
            <a:avLst/>
          </a:prstGeom>
          <a:solidFill>
            <a:srgbClr val="FFFFFF">
              <a:alpha val="7803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" b="1">
                <a:latin typeface="Arial Narrow" pitchFamily="34" charset="0"/>
              </a:rPr>
              <a:t>Desmerecer a </a:t>
            </a:r>
          </a:p>
          <a:p>
            <a:pPr>
              <a:lnSpc>
                <a:spcPct val="70000"/>
              </a:lnSpc>
            </a:pPr>
            <a:r>
              <a:rPr lang="es-ES" b="1" dirty="0">
                <a:latin typeface="Arial Narrow" pitchFamily="34" charset="0"/>
              </a:rPr>
              <a:t>su interlocutor</a:t>
            </a:r>
          </a:p>
        </p:txBody>
      </p:sp>
      <p:sp>
        <p:nvSpPr>
          <p:cNvPr id="37" name="Rectangle 30"/>
          <p:cNvSpPr>
            <a:spLocks noChangeArrowheads="1"/>
          </p:cNvSpPr>
          <p:nvPr/>
        </p:nvSpPr>
        <p:spPr bwMode="auto">
          <a:xfrm>
            <a:off x="5715000" y="2071688"/>
            <a:ext cx="1903413" cy="531812"/>
          </a:xfrm>
          <a:prstGeom prst="rect">
            <a:avLst/>
          </a:prstGeom>
          <a:solidFill>
            <a:srgbClr val="FFFFFF">
              <a:alpha val="7803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b="1">
                <a:latin typeface="Arial Narrow" pitchFamily="34" charset="0"/>
              </a:rPr>
              <a:t>Hacer comentarios </a:t>
            </a:r>
          </a:p>
          <a:p>
            <a:pPr algn="ctr">
              <a:lnSpc>
                <a:spcPct val="70000"/>
              </a:lnSpc>
            </a:pPr>
            <a:r>
              <a:rPr lang="es-ES" b="1" dirty="0">
                <a:latin typeface="Arial Narrow" pitchFamily="34" charset="0"/>
              </a:rPr>
              <a:t>poco concretos</a:t>
            </a:r>
          </a:p>
        </p:txBody>
      </p:sp>
      <p:sp>
        <p:nvSpPr>
          <p:cNvPr id="38" name="Rectangle 31"/>
          <p:cNvSpPr>
            <a:spLocks noChangeArrowheads="1"/>
          </p:cNvSpPr>
          <p:nvPr/>
        </p:nvSpPr>
        <p:spPr bwMode="auto">
          <a:xfrm>
            <a:off x="6500813" y="3429000"/>
            <a:ext cx="1871662" cy="503238"/>
          </a:xfrm>
          <a:prstGeom prst="rect">
            <a:avLst/>
          </a:prstGeom>
          <a:solidFill>
            <a:srgbClr val="FFFFFF">
              <a:alpha val="7803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b="1">
                <a:latin typeface="Arial Narrow" pitchFamily="34" charset="0"/>
              </a:rPr>
              <a:t>Usar sarcasmos </a:t>
            </a:r>
          </a:p>
          <a:p>
            <a:pPr algn="ctr">
              <a:lnSpc>
                <a:spcPct val="80000"/>
              </a:lnSpc>
            </a:pPr>
            <a:r>
              <a:rPr lang="es-ES" b="1" dirty="0">
                <a:latin typeface="Arial Narrow" pitchFamily="34" charset="0"/>
              </a:rPr>
              <a:t>e indirectas</a:t>
            </a:r>
          </a:p>
        </p:txBody>
      </p:sp>
      <p:sp>
        <p:nvSpPr>
          <p:cNvPr id="39" name="Rectangle 34"/>
          <p:cNvSpPr>
            <a:spLocks noChangeArrowheads="1"/>
          </p:cNvSpPr>
          <p:nvPr/>
        </p:nvSpPr>
        <p:spPr bwMode="auto">
          <a:xfrm>
            <a:off x="5857875" y="4714875"/>
            <a:ext cx="1677988" cy="511175"/>
          </a:xfrm>
          <a:prstGeom prst="rect">
            <a:avLst/>
          </a:prstGeom>
          <a:solidFill>
            <a:srgbClr val="FFFFFF">
              <a:alpha val="7803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b="1">
                <a:latin typeface="Arial Narrow" pitchFamily="34" charset="0"/>
              </a:rPr>
              <a:t>Reírse </a:t>
            </a:r>
          </a:p>
          <a:p>
            <a:pPr algn="ctr">
              <a:lnSpc>
                <a:spcPct val="70000"/>
              </a:lnSpc>
            </a:pPr>
            <a:r>
              <a:rPr lang="es-ES" b="1" dirty="0">
                <a:latin typeface="Arial Narrow" pitchFamily="34" charset="0"/>
              </a:rPr>
              <a:t>despectivamente</a:t>
            </a:r>
          </a:p>
        </p:txBody>
      </p:sp>
      <p:sp>
        <p:nvSpPr>
          <p:cNvPr id="40" name="Rectangle 29"/>
          <p:cNvSpPr>
            <a:spLocks noChangeArrowheads="1"/>
          </p:cNvSpPr>
          <p:nvPr/>
        </p:nvSpPr>
        <p:spPr bwMode="auto">
          <a:xfrm>
            <a:off x="3643313" y="5143500"/>
            <a:ext cx="1223962" cy="360363"/>
          </a:xfrm>
          <a:prstGeom prst="rect">
            <a:avLst/>
          </a:prstGeom>
          <a:solidFill>
            <a:srgbClr val="FFFFFF">
              <a:alpha val="7803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" b="1">
                <a:latin typeface="Arial Narrow" pitchFamily="34" charset="0"/>
              </a:rPr>
              <a:t>Descalificar</a:t>
            </a:r>
          </a:p>
        </p:txBody>
      </p:sp>
      <p:sp>
        <p:nvSpPr>
          <p:cNvPr id="41" name="Rectangle 33"/>
          <p:cNvSpPr>
            <a:spLocks noChangeArrowheads="1"/>
          </p:cNvSpPr>
          <p:nvPr/>
        </p:nvSpPr>
        <p:spPr bwMode="auto">
          <a:xfrm>
            <a:off x="1357313" y="5072063"/>
            <a:ext cx="1368425" cy="320675"/>
          </a:xfrm>
          <a:prstGeom prst="rect">
            <a:avLst/>
          </a:prstGeom>
          <a:solidFill>
            <a:srgbClr val="FFFFFF">
              <a:alpha val="7803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" b="1">
                <a:latin typeface="Arial Narrow" pitchFamily="34" charset="0"/>
              </a:rPr>
              <a:t>Ser arrogante</a:t>
            </a:r>
          </a:p>
        </p:txBody>
      </p:sp>
      <p:sp>
        <p:nvSpPr>
          <p:cNvPr id="42" name="Rectangle 32"/>
          <p:cNvSpPr>
            <a:spLocks noChangeArrowheads="1"/>
          </p:cNvSpPr>
          <p:nvPr/>
        </p:nvSpPr>
        <p:spPr bwMode="auto">
          <a:xfrm>
            <a:off x="285750" y="3500438"/>
            <a:ext cx="1368425" cy="503237"/>
          </a:xfrm>
          <a:prstGeom prst="rect">
            <a:avLst/>
          </a:prstGeom>
          <a:solidFill>
            <a:srgbClr val="FFFFFF">
              <a:alpha val="7803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</a:pPr>
            <a:r>
              <a:rPr lang="es-ES" b="1">
                <a:latin typeface="Arial Narrow" pitchFamily="34" charset="0"/>
              </a:rPr>
              <a:t>Usar un tono</a:t>
            </a:r>
          </a:p>
          <a:p>
            <a:pPr>
              <a:lnSpc>
                <a:spcPct val="90000"/>
              </a:lnSpc>
            </a:pPr>
            <a:r>
              <a:rPr lang="es-ES" b="1" dirty="0">
                <a:latin typeface="Arial Narrow" pitchFamily="34" charset="0"/>
              </a:rPr>
              <a:t>alto de voz</a:t>
            </a:r>
          </a:p>
        </p:txBody>
      </p:sp>
      <p:sp>
        <p:nvSpPr>
          <p:cNvPr id="43" name="Rectangle 26"/>
          <p:cNvSpPr>
            <a:spLocks noChangeArrowheads="1"/>
          </p:cNvSpPr>
          <p:nvPr/>
        </p:nvSpPr>
        <p:spPr bwMode="auto">
          <a:xfrm>
            <a:off x="2500313" y="3286125"/>
            <a:ext cx="1928812" cy="5492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2800" b="1">
                <a:solidFill>
                  <a:schemeClr val="bg1"/>
                </a:solidFill>
              </a:rPr>
              <a:t>AGRESIVA</a:t>
            </a:r>
          </a:p>
        </p:txBody>
      </p:sp>
      <p:cxnSp>
        <p:nvCxnSpPr>
          <p:cNvPr id="44" name="53 Conector recto de flecha"/>
          <p:cNvCxnSpPr>
            <a:cxnSpLocks noChangeShapeType="1"/>
          </p:cNvCxnSpPr>
          <p:nvPr/>
        </p:nvCxnSpPr>
        <p:spPr bwMode="auto">
          <a:xfrm rot="16200000" flipV="1">
            <a:off x="2071688" y="2643188"/>
            <a:ext cx="571500" cy="285750"/>
          </a:xfrm>
          <a:prstGeom prst="straightConnector1">
            <a:avLst/>
          </a:prstGeom>
          <a:noFill/>
          <a:ln w="28575" algn="ctr">
            <a:solidFill>
              <a:srgbClr val="FF6800"/>
            </a:solidFill>
            <a:round/>
            <a:headEnd/>
            <a:tailEnd type="arrow" w="med" len="med"/>
          </a:ln>
        </p:spPr>
      </p:cxnSp>
      <p:cxnSp>
        <p:nvCxnSpPr>
          <p:cNvPr id="45" name="35 Conector recto de flecha"/>
          <p:cNvCxnSpPr>
            <a:cxnSpLocks noChangeShapeType="1"/>
          </p:cNvCxnSpPr>
          <p:nvPr/>
        </p:nvCxnSpPr>
        <p:spPr bwMode="auto">
          <a:xfrm rot="10800000">
            <a:off x="1785938" y="3714750"/>
            <a:ext cx="285750" cy="1588"/>
          </a:xfrm>
          <a:prstGeom prst="straightConnector1">
            <a:avLst/>
          </a:prstGeom>
          <a:noFill/>
          <a:ln w="28575" algn="ctr">
            <a:solidFill>
              <a:srgbClr val="FF6800"/>
            </a:solidFill>
            <a:round/>
            <a:headEnd/>
            <a:tailEnd type="arrow" w="med" len="med"/>
          </a:ln>
        </p:spPr>
      </p:cxnSp>
      <p:cxnSp>
        <p:nvCxnSpPr>
          <p:cNvPr id="46" name="40 Conector recto de flecha"/>
          <p:cNvCxnSpPr>
            <a:cxnSpLocks noChangeShapeType="1"/>
          </p:cNvCxnSpPr>
          <p:nvPr/>
        </p:nvCxnSpPr>
        <p:spPr bwMode="auto">
          <a:xfrm rot="5400000">
            <a:off x="1893094" y="4464844"/>
            <a:ext cx="500062" cy="285750"/>
          </a:xfrm>
          <a:prstGeom prst="straightConnector1">
            <a:avLst/>
          </a:prstGeom>
          <a:noFill/>
          <a:ln w="28575" algn="ctr">
            <a:solidFill>
              <a:srgbClr val="FF6800"/>
            </a:solidFill>
            <a:round/>
            <a:headEnd/>
            <a:tailEnd type="arrow" w="med" len="med"/>
          </a:ln>
        </p:spPr>
      </p:cxnSp>
      <p:cxnSp>
        <p:nvCxnSpPr>
          <p:cNvPr id="47" name="38 Conector recto de flecha"/>
          <p:cNvCxnSpPr>
            <a:cxnSpLocks noChangeShapeType="1"/>
          </p:cNvCxnSpPr>
          <p:nvPr/>
        </p:nvCxnSpPr>
        <p:spPr bwMode="auto">
          <a:xfrm rot="16200000" flipH="1">
            <a:off x="3750469" y="4607719"/>
            <a:ext cx="714375" cy="71437"/>
          </a:xfrm>
          <a:prstGeom prst="straightConnector1">
            <a:avLst/>
          </a:prstGeom>
          <a:noFill/>
          <a:ln w="28575" algn="ctr">
            <a:solidFill>
              <a:srgbClr val="FF6800"/>
            </a:solidFill>
            <a:round/>
            <a:headEnd/>
            <a:tailEnd type="arrow" w="med" len="med"/>
          </a:ln>
        </p:spPr>
      </p:cxnSp>
      <p:cxnSp>
        <p:nvCxnSpPr>
          <p:cNvPr id="48" name="61 Conector recto de flecha"/>
          <p:cNvCxnSpPr>
            <a:cxnSpLocks noChangeShapeType="1"/>
          </p:cNvCxnSpPr>
          <p:nvPr/>
        </p:nvCxnSpPr>
        <p:spPr bwMode="auto">
          <a:xfrm>
            <a:off x="5000625" y="4214813"/>
            <a:ext cx="857250" cy="571500"/>
          </a:xfrm>
          <a:prstGeom prst="straightConnector1">
            <a:avLst/>
          </a:prstGeom>
          <a:noFill/>
          <a:ln w="28575" algn="ctr">
            <a:solidFill>
              <a:srgbClr val="FF6800"/>
            </a:solidFill>
            <a:round/>
            <a:headEnd/>
            <a:tailEnd type="arrow" w="med" len="med"/>
          </a:ln>
        </p:spPr>
      </p:cxnSp>
      <p:cxnSp>
        <p:nvCxnSpPr>
          <p:cNvPr id="49" name="64 Conector recto de flecha"/>
          <p:cNvCxnSpPr>
            <a:cxnSpLocks noChangeShapeType="1"/>
          </p:cNvCxnSpPr>
          <p:nvPr/>
        </p:nvCxnSpPr>
        <p:spPr bwMode="auto">
          <a:xfrm>
            <a:off x="5072063" y="3643313"/>
            <a:ext cx="928687" cy="1587"/>
          </a:xfrm>
          <a:prstGeom prst="straightConnector1">
            <a:avLst/>
          </a:prstGeom>
          <a:noFill/>
          <a:ln w="28575" algn="ctr">
            <a:solidFill>
              <a:srgbClr val="FF6800"/>
            </a:solidFill>
            <a:round/>
            <a:headEnd/>
            <a:tailEnd type="arrow" w="med" len="med"/>
          </a:ln>
        </p:spPr>
      </p:cxnSp>
      <p:cxnSp>
        <p:nvCxnSpPr>
          <p:cNvPr id="50" name="39 Conector recto de flecha"/>
          <p:cNvCxnSpPr>
            <a:cxnSpLocks noChangeShapeType="1"/>
          </p:cNvCxnSpPr>
          <p:nvPr/>
        </p:nvCxnSpPr>
        <p:spPr bwMode="auto">
          <a:xfrm flipV="1">
            <a:off x="4857750" y="2714625"/>
            <a:ext cx="642938" cy="428625"/>
          </a:xfrm>
          <a:prstGeom prst="straightConnector1">
            <a:avLst/>
          </a:prstGeom>
          <a:noFill/>
          <a:ln w="28575" algn="ctr">
            <a:solidFill>
              <a:srgbClr val="FF6800"/>
            </a:solidFill>
            <a:round/>
            <a:headEnd/>
            <a:tailEnd type="arrow" w="med" len="med"/>
          </a:ln>
        </p:spPr>
      </p:cxnSp>
      <p:cxnSp>
        <p:nvCxnSpPr>
          <p:cNvPr id="51" name="37 Conector recto de flecha"/>
          <p:cNvCxnSpPr>
            <a:cxnSpLocks noChangeShapeType="1"/>
          </p:cNvCxnSpPr>
          <p:nvPr/>
        </p:nvCxnSpPr>
        <p:spPr bwMode="auto">
          <a:xfrm rot="5400000" flipH="1" flipV="1">
            <a:off x="3607594" y="2536031"/>
            <a:ext cx="1000125" cy="214313"/>
          </a:xfrm>
          <a:prstGeom prst="straightConnector1">
            <a:avLst/>
          </a:prstGeom>
          <a:noFill/>
          <a:ln w="28575" algn="ctr">
            <a:solidFill>
              <a:srgbClr val="FF6800"/>
            </a:solidFill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108458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Marcador de contenido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975"/>
            <a:ext cx="9144000" cy="5661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ctangle 2"/>
          <p:cNvSpPr txBox="1">
            <a:spLocks noChangeArrowheads="1"/>
          </p:cNvSpPr>
          <p:nvPr/>
        </p:nvSpPr>
        <p:spPr>
          <a:xfrm>
            <a:off x="1" y="-26988"/>
            <a:ext cx="9144000" cy="5984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b="1" smtClean="0">
                <a:solidFill>
                  <a:schemeClr val="bg1"/>
                </a:solidFill>
                <a:latin typeface="Bookman Old Style" pitchFamily="18" charset="0"/>
              </a:rPr>
              <a:t>TÉCNICAS DE CONDUCTAS ASERTIVAS</a:t>
            </a:r>
            <a:endParaRPr lang="es-ES" sz="2800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3851771" y="723675"/>
            <a:ext cx="1224285" cy="359098"/>
          </a:xfrm>
          <a:prstGeom prst="rect">
            <a:avLst/>
          </a:prstGeom>
          <a:solidFill>
            <a:schemeClr val="tx2">
              <a:lumMod val="40000"/>
              <a:lumOff val="60000"/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MX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itchFamily="18" charset="0"/>
              </a:rPr>
              <a:t>POSITIVA</a:t>
            </a:r>
            <a:endParaRPr 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714375" y="1214438"/>
            <a:ext cx="7962081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s-MX" dirty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itchFamily="18" charset="0"/>
              </a:rPr>
              <a:t>Expresar auténtico aprecio por la otra </a:t>
            </a: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itchFamily="18" charset="0"/>
              </a:rPr>
              <a:t>persona.</a:t>
            </a:r>
            <a:endParaRPr lang="es-MX" dirty="0">
              <a:solidFill>
                <a:schemeClr val="tx1">
                  <a:lumMod val="75000"/>
                  <a:lumOff val="25000"/>
                </a:schemeClr>
              </a:solidFill>
              <a:latin typeface="Bookman Old Style" pitchFamily="18" charset="0"/>
            </a:endParaRP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s-MX" dirty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itchFamily="18" charset="0"/>
              </a:rPr>
              <a:t>Es ver lo bueno y valioso en los demás y </a:t>
            </a: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itchFamily="18" charset="0"/>
              </a:rPr>
              <a:t>expresarlo.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3813745" y="2008310"/>
            <a:ext cx="1440309" cy="358726"/>
          </a:xfrm>
          <a:prstGeom prst="rect">
            <a:avLst/>
          </a:prstGeom>
          <a:solidFill>
            <a:schemeClr val="tx2">
              <a:lumMod val="40000"/>
              <a:lumOff val="60000"/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itchFamily="18" charset="0"/>
              </a:rPr>
              <a:t>EMPATICA</a:t>
            </a:r>
            <a:endParaRPr 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282265" y="2441771"/>
            <a:ext cx="864235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itchFamily="18" charset="0"/>
              </a:rPr>
              <a:t>Afirmar claramente nuestros derechos y expresar nuestros sentimientos negativos después de reconocer adecuadamente la situación o los sentimientos del </a:t>
            </a:r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itchFamily="18" charset="0"/>
              </a:rPr>
              <a:t>interlocutor</a:t>
            </a:r>
            <a:r>
              <a:rPr lang="es-CR" dirty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itchFamily="18" charset="0"/>
              </a:rPr>
              <a:t>.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29" name="Rectangle 10"/>
          <p:cNvSpPr>
            <a:spLocks noChangeArrowheads="1"/>
          </p:cNvSpPr>
          <p:nvPr/>
        </p:nvSpPr>
        <p:spPr bwMode="auto">
          <a:xfrm>
            <a:off x="3703265" y="3497958"/>
            <a:ext cx="1800350" cy="337422"/>
          </a:xfrm>
          <a:prstGeom prst="rect">
            <a:avLst/>
          </a:prstGeom>
          <a:solidFill>
            <a:schemeClr val="tx2">
              <a:lumMod val="40000"/>
              <a:lumOff val="60000"/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itchFamily="18" charset="0"/>
              </a:rPr>
              <a:t>PROGRESIVA</a:t>
            </a:r>
            <a:endParaRPr 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0" name="Rectangle 9"/>
          <p:cNvSpPr>
            <a:spLocks noChangeArrowheads="1"/>
          </p:cNvSpPr>
          <p:nvPr/>
        </p:nvSpPr>
        <p:spPr bwMode="auto">
          <a:xfrm>
            <a:off x="272005" y="3944194"/>
            <a:ext cx="8496300" cy="72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s-MX" dirty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itchFamily="18" charset="0"/>
              </a:rPr>
              <a:t>Insistir con firmeza pero sin agresividad, si la otra persona no responde favorablemente a una conducta asertiva empática.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5" name="Rectangle 20"/>
          <p:cNvSpPr>
            <a:spLocks noChangeArrowheads="1"/>
          </p:cNvSpPr>
          <p:nvPr/>
        </p:nvSpPr>
        <p:spPr bwMode="auto">
          <a:xfrm>
            <a:off x="3703265" y="4781078"/>
            <a:ext cx="1882006" cy="371251"/>
          </a:xfrm>
          <a:prstGeom prst="rect">
            <a:avLst/>
          </a:prstGeom>
          <a:solidFill>
            <a:schemeClr val="tx2">
              <a:lumMod val="40000"/>
              <a:lumOff val="60000"/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itchFamily="18" charset="0"/>
              </a:rPr>
              <a:t>DISCO RAYADO</a:t>
            </a:r>
            <a:endParaRPr 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52" name="Rectangle 19"/>
          <p:cNvSpPr>
            <a:spLocks noChangeArrowheads="1"/>
          </p:cNvSpPr>
          <p:nvPr/>
        </p:nvSpPr>
        <p:spPr bwMode="auto">
          <a:xfrm>
            <a:off x="302869" y="5266531"/>
            <a:ext cx="849630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itchFamily="18" charset="0"/>
              </a:rPr>
              <a:t>Repetición ecuánime de una frase que exprese lo que deseamos de la otra persona</a:t>
            </a:r>
            <a:r>
              <a:rPr lang="es-CR" dirty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itchFamily="18" charset="0"/>
              </a:rPr>
              <a:t>. Insistir en nuestros deseos sin que nos </a:t>
            </a:r>
            <a:r>
              <a:rPr lang="es-C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itchFamily="18" charset="0"/>
              </a:rPr>
              <a:t>desvíen.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46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Marcador de contenido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975"/>
            <a:ext cx="9144000" cy="5661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0" y="0"/>
            <a:ext cx="5712515" cy="742964"/>
          </a:xfrm>
          <a:prstGeom prst="rect">
            <a:avLst/>
          </a:prstGeom>
          <a:solidFill>
            <a:srgbClr val="3A9BCD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s-ES" sz="2000" b="1" kern="0" dirty="0">
                <a:solidFill>
                  <a:schemeClr val="bg1"/>
                </a:solidFill>
                <a:latin typeface="Bookman Old Style" pitchFamily="18" charset="0"/>
                <a:ea typeface="+mj-ea"/>
                <a:cs typeface="+mj-cs"/>
              </a:rPr>
              <a:t>TÉCNICAS DE CONDUCTAS ASERTIVAS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2375756" y="1136682"/>
            <a:ext cx="4392488" cy="798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MX" sz="2800" b="1" i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  <a:ea typeface="+mj-ea"/>
                <a:cs typeface="+mj-cs"/>
              </a:rPr>
              <a:t>CONFRONTATIVA</a:t>
            </a:r>
            <a:endParaRPr lang="en-US" sz="2800" b="1" i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79512" y="1989765"/>
            <a:ext cx="8496943" cy="3730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itchFamily="18" charset="0"/>
              </a:rPr>
              <a:t>Al percibir contradicción entre palabras y hechos del interlocutor.</a:t>
            </a:r>
          </a:p>
          <a:p>
            <a:pPr marL="342900" indent="-342900" algn="just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itchFamily="18" charset="0"/>
              </a:rPr>
              <a:t>Describa lo que el otro dijo que haría y lo que realmente hizo; </a:t>
            </a:r>
          </a:p>
          <a:p>
            <a:pPr marL="342900" indent="-342900" algn="just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itchFamily="18" charset="0"/>
              </a:rPr>
              <a:t>Exprese claramente lo que uno desea. </a:t>
            </a:r>
          </a:p>
          <a:p>
            <a:pPr marL="342900" indent="-342900" algn="just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itchFamily="18" charset="0"/>
              </a:rPr>
              <a:t>Concluya expresando las consecuencias beneficiosas del cambio solicitado</a:t>
            </a:r>
          </a:p>
          <a:p>
            <a:pPr marL="342900" indent="-342900" algn="just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itchFamily="18" charset="0"/>
              </a:rPr>
              <a:t>Con serenidad en la voz y en las palabras, sin tono de acusación o de condena, limítese a indagar, a preguntar, y luego exprese directamente un deseo legítimo. 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23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Marcador de contenido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4438"/>
            <a:ext cx="9144000" cy="5661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-36512" y="-26988"/>
            <a:ext cx="5113338" cy="598488"/>
          </a:xfrm>
          <a:prstGeom prst="rect">
            <a:avLst/>
          </a:prstGeom>
          <a:solidFill>
            <a:srgbClr val="3A9BCD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800" b="1" smtClean="0">
                <a:solidFill>
                  <a:schemeClr val="bg1"/>
                </a:solidFill>
                <a:latin typeface="Bookman Old Style" pitchFamily="18" charset="0"/>
              </a:rPr>
              <a:t>TÉCNICAS DE CONDUCTAS ASERTIVAS</a:t>
            </a:r>
            <a:endParaRPr lang="es-ES" sz="1800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300788" y="0"/>
            <a:ext cx="2843212" cy="642938"/>
          </a:xfrm>
          <a:prstGeom prst="rect">
            <a:avLst/>
          </a:prstGeom>
          <a:solidFill>
            <a:srgbClr val="3A9BCD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MX" sz="2000" b="1">
                <a:solidFill>
                  <a:schemeClr val="bg1"/>
                </a:solidFill>
                <a:latin typeface="Bookman Old Style" pitchFamily="18" charset="0"/>
              </a:rPr>
              <a:t>CONFRONTATIVA</a:t>
            </a:r>
            <a:endParaRPr lang="en-US" sz="2000" b="1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486371" y="1268760"/>
            <a:ext cx="2357437" cy="647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rgbClr val="3A9BCD"/>
            </a:solidFill>
            <a:miter lim="800000"/>
            <a:headEnd/>
            <a:tailEnd/>
          </a:ln>
          <a:effectLst>
            <a:outerShdw dist="89803" dir="2700000" algn="ctr" rotWithShape="0">
              <a:srgbClr val="C0C0C0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s-ES" sz="1200" b="1" dirty="0">
                <a:solidFill>
                  <a:schemeClr val="tx2"/>
                </a:solidFill>
                <a:latin typeface="Bookman Old Style" pitchFamily="18" charset="0"/>
              </a:rPr>
              <a:t>Señale la situación </a:t>
            </a:r>
          </a:p>
          <a:p>
            <a:pPr algn="ctr">
              <a:defRPr/>
            </a:pPr>
            <a:r>
              <a:rPr lang="es-ES" sz="1200" b="1" dirty="0">
                <a:solidFill>
                  <a:schemeClr val="tx2"/>
                </a:solidFill>
                <a:latin typeface="Bookman Old Style" pitchFamily="18" charset="0"/>
              </a:rPr>
              <a:t>objetivamente (hecho) 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57188" y="2786063"/>
            <a:ext cx="2643187" cy="93503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dist="89803" dir="2700000" algn="ctr" rotWithShape="0">
              <a:srgbClr val="C0C0C0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s-ES" sz="1200" b="1" dirty="0">
                <a:solidFill>
                  <a:schemeClr val="tx2"/>
                </a:solidFill>
                <a:latin typeface="Bookman Old Style" pitchFamily="18" charset="0"/>
              </a:rPr>
              <a:t>Señale lo que a Ud.</a:t>
            </a:r>
          </a:p>
          <a:p>
            <a:pPr algn="ctr">
              <a:defRPr/>
            </a:pPr>
            <a:r>
              <a:rPr lang="es-ES" sz="1200" b="1" dirty="0">
                <a:solidFill>
                  <a:schemeClr val="tx2"/>
                </a:solidFill>
                <a:latin typeface="Bookman Old Style" pitchFamily="18" charset="0"/>
              </a:rPr>
              <a:t>le hace sentir o cómo le </a:t>
            </a:r>
          </a:p>
          <a:p>
            <a:pPr algn="ctr">
              <a:defRPr/>
            </a:pPr>
            <a:r>
              <a:rPr lang="es-ES" sz="1200" b="1" dirty="0">
                <a:solidFill>
                  <a:schemeClr val="tx2"/>
                </a:solidFill>
                <a:latin typeface="Bookman Old Style" pitchFamily="18" charset="0"/>
              </a:rPr>
              <a:t>afecta la situación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57188" y="4714875"/>
            <a:ext cx="2571750" cy="863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dist="89803" dir="2700000" algn="ctr" rotWithShape="0">
              <a:srgbClr val="C0C0C0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s-ES" sz="1200" b="1" dirty="0">
                <a:solidFill>
                  <a:schemeClr val="tx2"/>
                </a:solidFill>
                <a:latin typeface="Bookman Old Style" pitchFamily="18" charset="0"/>
              </a:rPr>
              <a:t>Señale en forma concreta, lo</a:t>
            </a:r>
          </a:p>
          <a:p>
            <a:pPr algn="ctr">
              <a:defRPr/>
            </a:pPr>
            <a:r>
              <a:rPr lang="es-ES" sz="1200" b="1" dirty="0">
                <a:solidFill>
                  <a:schemeClr val="tx2"/>
                </a:solidFill>
                <a:latin typeface="Bookman Old Style" pitchFamily="18" charset="0"/>
              </a:rPr>
              <a:t>que propone se haga, use</a:t>
            </a:r>
          </a:p>
          <a:p>
            <a:pPr algn="ctr">
              <a:defRPr/>
            </a:pPr>
            <a:r>
              <a:rPr lang="es-ES" sz="1200" b="1" dirty="0">
                <a:solidFill>
                  <a:schemeClr val="tx2"/>
                </a:solidFill>
                <a:latin typeface="Bookman Old Style" pitchFamily="18" charset="0"/>
              </a:rPr>
              <a:t>Palabras de enlace</a:t>
            </a:r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 rot="5400000">
            <a:off x="1272469" y="2217701"/>
            <a:ext cx="720078" cy="262359"/>
          </a:xfrm>
          <a:prstGeom prst="rightArrow">
            <a:avLst>
              <a:gd name="adj1" fmla="val 50000"/>
              <a:gd name="adj2" fmla="val 49713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CR" sz="1400">
              <a:latin typeface="Bookman Old Style" pitchFamily="18" charset="0"/>
            </a:endParaRPr>
          </a:p>
        </p:txBody>
      </p:sp>
      <p:sp>
        <p:nvSpPr>
          <p:cNvPr id="15" name="AutoShape 12"/>
          <p:cNvSpPr>
            <a:spLocks noChangeArrowheads="1"/>
          </p:cNvSpPr>
          <p:nvPr/>
        </p:nvSpPr>
        <p:spPr bwMode="auto">
          <a:xfrm rot="5400000">
            <a:off x="1298588" y="4116028"/>
            <a:ext cx="792086" cy="282129"/>
          </a:xfrm>
          <a:prstGeom prst="rightArrow">
            <a:avLst>
              <a:gd name="adj1" fmla="val 50000"/>
              <a:gd name="adj2" fmla="val 49712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CR" sz="1400">
              <a:latin typeface="Bookman Old Style" pitchFamily="18" charset="0"/>
            </a:endParaRPr>
          </a:p>
        </p:txBody>
      </p:sp>
      <p:sp>
        <p:nvSpPr>
          <p:cNvPr id="16" name="AutoShape 5"/>
          <p:cNvSpPr>
            <a:spLocks noChangeArrowheads="1"/>
          </p:cNvSpPr>
          <p:nvPr/>
        </p:nvSpPr>
        <p:spPr bwMode="auto">
          <a:xfrm>
            <a:off x="3500438" y="1143000"/>
            <a:ext cx="2500312" cy="1223963"/>
          </a:xfrm>
          <a:prstGeom prst="wedgeEllipseCallout">
            <a:avLst>
              <a:gd name="adj1" fmla="val -72255"/>
              <a:gd name="adj2" fmla="val -1102"/>
            </a:avLst>
          </a:prstGeom>
          <a:solidFill>
            <a:srgbClr val="FFCC99"/>
          </a:solidFill>
          <a:ln w="9525">
            <a:solidFill>
              <a:srgbClr val="993300"/>
            </a:solidFill>
            <a:miter lim="800000"/>
            <a:headEnd/>
            <a:tailEnd/>
          </a:ln>
          <a:effectLst>
            <a:outerShdw dist="56796" dir="1593903" algn="ctr" rotWithShape="0">
              <a:srgbClr val="C0C0C0"/>
            </a:outerShdw>
          </a:effectLst>
        </p:spPr>
        <p:txBody>
          <a:bodyPr/>
          <a:lstStyle/>
          <a:p>
            <a:pPr algn="ctr">
              <a:defRPr/>
            </a:pPr>
            <a:r>
              <a:rPr lang="es-ES" sz="1200" b="1" dirty="0">
                <a:latin typeface="Bookman Old Style" pitchFamily="18" charset="0"/>
              </a:rPr>
              <a:t>Usted dice que nuestros precios son descabellados</a:t>
            </a:r>
          </a:p>
        </p:txBody>
      </p:sp>
      <p:sp>
        <p:nvSpPr>
          <p:cNvPr id="17" name="AutoShape 6"/>
          <p:cNvSpPr>
            <a:spLocks noChangeArrowheads="1"/>
          </p:cNvSpPr>
          <p:nvPr/>
        </p:nvSpPr>
        <p:spPr bwMode="auto">
          <a:xfrm>
            <a:off x="3500438" y="2852936"/>
            <a:ext cx="2357437" cy="928688"/>
          </a:xfrm>
          <a:prstGeom prst="wedgeEllipseCallout">
            <a:avLst>
              <a:gd name="adj1" fmla="val -64775"/>
              <a:gd name="adj2" fmla="val -32700"/>
            </a:avLst>
          </a:prstGeom>
          <a:solidFill>
            <a:srgbClr val="FFCC99"/>
          </a:solidFill>
          <a:ln w="9525">
            <a:solidFill>
              <a:srgbClr val="993300"/>
            </a:solidFill>
            <a:miter lim="800000"/>
            <a:headEnd/>
            <a:tailEnd/>
          </a:ln>
          <a:effectLst>
            <a:outerShdw dist="56796" dir="1593903" algn="ctr" rotWithShape="0">
              <a:srgbClr val="C0C0C0"/>
            </a:outerShdw>
          </a:effectLst>
        </p:spPr>
        <p:txBody>
          <a:bodyPr/>
          <a:lstStyle/>
          <a:p>
            <a:pPr algn="ctr">
              <a:defRPr/>
            </a:pPr>
            <a:r>
              <a:rPr lang="es-ES" sz="1200" b="1" dirty="0">
                <a:latin typeface="Bookman Old Style" pitchFamily="18" charset="0"/>
              </a:rPr>
              <a:t>Me incomoda no poder convencerlo</a:t>
            </a:r>
          </a:p>
        </p:txBody>
      </p:sp>
      <p:sp>
        <p:nvSpPr>
          <p:cNvPr id="18" name="AutoShape 7"/>
          <p:cNvSpPr>
            <a:spLocks noChangeArrowheads="1"/>
          </p:cNvSpPr>
          <p:nvPr/>
        </p:nvSpPr>
        <p:spPr bwMode="auto">
          <a:xfrm>
            <a:off x="3571876" y="4653136"/>
            <a:ext cx="2191940" cy="1211089"/>
          </a:xfrm>
          <a:prstGeom prst="wedgeEllipseCallout">
            <a:avLst>
              <a:gd name="adj1" fmla="val -72903"/>
              <a:gd name="adj2" fmla="val -26636"/>
            </a:avLst>
          </a:prstGeom>
          <a:solidFill>
            <a:srgbClr val="FFCC99"/>
          </a:solidFill>
          <a:ln w="9525">
            <a:solidFill>
              <a:srgbClr val="993300"/>
            </a:solidFill>
            <a:miter lim="800000"/>
            <a:headEnd/>
            <a:tailEnd/>
          </a:ln>
          <a:effectLst>
            <a:outerShdw dist="56796" dir="1593903" algn="ctr" rotWithShape="0">
              <a:srgbClr val="C0C0C0"/>
            </a:outerShdw>
          </a:effectLst>
        </p:spPr>
        <p:txBody>
          <a:bodyPr/>
          <a:lstStyle/>
          <a:p>
            <a:pPr algn="ctr">
              <a:defRPr/>
            </a:pPr>
            <a:r>
              <a:rPr lang="es-ES" sz="1200" b="1" dirty="0">
                <a:latin typeface="Bookman Old Style" pitchFamily="18" charset="0"/>
              </a:rPr>
              <a:t>Desearía que revisáramos nuestra propuesta</a:t>
            </a:r>
          </a:p>
        </p:txBody>
      </p:sp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6300192" y="908720"/>
            <a:ext cx="2592388" cy="544512"/>
          </a:xfrm>
          <a:prstGeom prst="rect">
            <a:avLst/>
          </a:prstGeom>
          <a:solidFill>
            <a:srgbClr val="3A9BCD"/>
          </a:solidFill>
          <a:ln w="9525">
            <a:noFill/>
            <a:miter lim="800000"/>
            <a:headEnd/>
            <a:tailEnd/>
          </a:ln>
          <a:effectLst>
            <a:outerShdw dist="89803" dir="2700000" algn="ctr" rotWithShape="0">
              <a:srgbClr val="C0C0C0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s-ES" sz="1200" b="1" dirty="0">
                <a:solidFill>
                  <a:schemeClr val="bg1"/>
                </a:solidFill>
                <a:latin typeface="Bookman Old Style" pitchFamily="18" charset="0"/>
              </a:rPr>
              <a:t>Decir:</a:t>
            </a:r>
          </a:p>
          <a:p>
            <a:pPr algn="ctr">
              <a:defRPr/>
            </a:pPr>
            <a:r>
              <a:rPr lang="es-ES" sz="1400" b="1" dirty="0">
                <a:solidFill>
                  <a:schemeClr val="bg1"/>
                </a:solidFill>
                <a:latin typeface="Bookman Old Style" pitchFamily="18" charset="0"/>
              </a:rPr>
              <a:t>“No cancelaron a tiempo” </a:t>
            </a:r>
          </a:p>
        </p:txBody>
      </p:sp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6516216" y="1700808"/>
            <a:ext cx="2089150" cy="5445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tx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s-ES" sz="1200" b="1" dirty="0">
                <a:latin typeface="Bookman Old Style" pitchFamily="18" charset="0"/>
              </a:rPr>
              <a:t>En lugar de:</a:t>
            </a:r>
          </a:p>
          <a:p>
            <a:pPr algn="ctr">
              <a:defRPr/>
            </a:pPr>
            <a:r>
              <a:rPr lang="es-ES" sz="1400" b="1" dirty="0">
                <a:latin typeface="Bookman Old Style" pitchFamily="18" charset="0"/>
              </a:rPr>
              <a:t>“Son incumplidores”</a:t>
            </a:r>
            <a:r>
              <a:rPr lang="es-ES" sz="1400" b="1" dirty="0">
                <a:solidFill>
                  <a:schemeClr val="bg1"/>
                </a:solidFill>
                <a:latin typeface="Bookman Old Style" pitchFamily="18" charset="0"/>
              </a:rPr>
              <a:t> </a:t>
            </a:r>
          </a:p>
        </p:txBody>
      </p:sp>
      <p:sp>
        <p:nvSpPr>
          <p:cNvPr id="21" name="Rectangle 15"/>
          <p:cNvSpPr>
            <a:spLocks noChangeArrowheads="1"/>
          </p:cNvSpPr>
          <p:nvPr/>
        </p:nvSpPr>
        <p:spPr bwMode="auto">
          <a:xfrm>
            <a:off x="6228184" y="2924944"/>
            <a:ext cx="2406650" cy="50323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dist="89803" dir="2700000" algn="ctr" rotWithShape="0">
              <a:srgbClr val="C0C0C0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s-ES" sz="1200" b="1" dirty="0">
                <a:solidFill>
                  <a:schemeClr val="tx2"/>
                </a:solidFill>
                <a:latin typeface="Bookman Old Style" pitchFamily="18" charset="0"/>
              </a:rPr>
              <a:t>Decir:</a:t>
            </a:r>
          </a:p>
          <a:p>
            <a:pPr algn="ctr">
              <a:lnSpc>
                <a:spcPct val="80000"/>
              </a:lnSpc>
              <a:defRPr/>
            </a:pPr>
            <a:r>
              <a:rPr lang="es-ES" sz="1400" b="1" dirty="0">
                <a:solidFill>
                  <a:schemeClr val="tx2"/>
                </a:solidFill>
                <a:latin typeface="Bookman Old Style" pitchFamily="18" charset="0"/>
              </a:rPr>
              <a:t>“Me siento perjudicado” </a:t>
            </a:r>
          </a:p>
        </p:txBody>
      </p:sp>
      <p:sp>
        <p:nvSpPr>
          <p:cNvPr id="22" name="Rectangle 16"/>
          <p:cNvSpPr>
            <a:spLocks noChangeArrowheads="1"/>
          </p:cNvSpPr>
          <p:nvPr/>
        </p:nvSpPr>
        <p:spPr bwMode="auto">
          <a:xfrm>
            <a:off x="6228184" y="3717032"/>
            <a:ext cx="2405062" cy="503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tx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s-ES" sz="1200" b="1" dirty="0">
                <a:latin typeface="Bookman Old Style" pitchFamily="18" charset="0"/>
              </a:rPr>
              <a:t>En lugar de:</a:t>
            </a:r>
          </a:p>
          <a:p>
            <a:pPr algn="ctr">
              <a:lnSpc>
                <a:spcPct val="80000"/>
              </a:lnSpc>
              <a:defRPr/>
            </a:pPr>
            <a:r>
              <a:rPr lang="es-ES" sz="1400" b="1" dirty="0">
                <a:latin typeface="Bookman Old Style" pitchFamily="18" charset="0"/>
              </a:rPr>
              <a:t>“Me estás perjudicando”</a:t>
            </a:r>
            <a:r>
              <a:rPr lang="es-ES" sz="1400" b="1" dirty="0">
                <a:solidFill>
                  <a:schemeClr val="bg1"/>
                </a:solidFill>
                <a:latin typeface="Bookman Old Style" pitchFamily="18" charset="0"/>
              </a:rPr>
              <a:t> </a:t>
            </a:r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6213177" y="4941168"/>
            <a:ext cx="2786063" cy="35718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rgbClr val="C0C0C0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s-ES" sz="1400" b="1" dirty="0">
                <a:solidFill>
                  <a:schemeClr val="tx2"/>
                </a:solidFill>
                <a:latin typeface="Bookman Old Style" pitchFamily="18" charset="0"/>
              </a:rPr>
              <a:t>Cómo podemos solucionarlo?</a:t>
            </a:r>
          </a:p>
        </p:txBody>
      </p:sp>
      <p:sp>
        <p:nvSpPr>
          <p:cNvPr id="24" name="Rectangle 17"/>
          <p:cNvSpPr>
            <a:spLocks noChangeArrowheads="1"/>
          </p:cNvSpPr>
          <p:nvPr/>
        </p:nvSpPr>
        <p:spPr bwMode="auto">
          <a:xfrm>
            <a:off x="5853137" y="5517232"/>
            <a:ext cx="1566862" cy="3429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rgbClr val="C0C0C0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s-ES" sz="1400" b="1" dirty="0">
                <a:solidFill>
                  <a:schemeClr val="tx2"/>
                </a:solidFill>
                <a:latin typeface="Bookman Old Style" pitchFamily="18" charset="0"/>
              </a:rPr>
              <a:t>“Vamos a ver” </a:t>
            </a:r>
          </a:p>
        </p:txBody>
      </p:sp>
      <p:sp>
        <p:nvSpPr>
          <p:cNvPr id="25" name="Rectangle 20"/>
          <p:cNvSpPr>
            <a:spLocks noChangeArrowheads="1"/>
          </p:cNvSpPr>
          <p:nvPr/>
        </p:nvSpPr>
        <p:spPr bwMode="auto">
          <a:xfrm>
            <a:off x="7509321" y="5517232"/>
            <a:ext cx="1527175" cy="3429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rgbClr val="C0C0C0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s-ES" sz="1400" b="1" dirty="0">
                <a:solidFill>
                  <a:schemeClr val="tx2"/>
                </a:solidFill>
                <a:latin typeface="Bookman Old Style" pitchFamily="18" charset="0"/>
              </a:rPr>
              <a:t>“¿Qué opina?” </a:t>
            </a:r>
          </a:p>
        </p:txBody>
      </p:sp>
    </p:spTree>
    <p:extLst>
      <p:ext uri="{BB962C8B-B14F-4D97-AF65-F5344CB8AC3E}">
        <p14:creationId xmlns:p14="http://schemas.microsoft.com/office/powerpoint/2010/main" val="88861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Marcador de contenido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4438"/>
            <a:ext cx="9144000" cy="5661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Rectangle 2"/>
          <p:cNvSpPr txBox="1">
            <a:spLocks noChangeArrowheads="1"/>
          </p:cNvSpPr>
          <p:nvPr/>
        </p:nvSpPr>
        <p:spPr>
          <a:xfrm>
            <a:off x="1" y="-26988"/>
            <a:ext cx="9144000" cy="576263"/>
          </a:xfrm>
          <a:prstGeom prst="rect">
            <a:avLst/>
          </a:prstGeom>
          <a:solidFill>
            <a:srgbClr val="3B9BCC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b="1" smtClean="0">
                <a:solidFill>
                  <a:schemeClr val="bg1"/>
                </a:solidFill>
                <a:latin typeface="Bookman Old Style" pitchFamily="18" charset="0"/>
              </a:rPr>
              <a:t>TÉCNICAS DE CONDUCTAS ASERTIVAS</a:t>
            </a:r>
            <a:endParaRPr lang="es-ES" sz="2800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2801520" y="951978"/>
            <a:ext cx="3744913" cy="504825"/>
          </a:xfrm>
          <a:prstGeom prst="rect">
            <a:avLst/>
          </a:prstGeom>
          <a:solidFill>
            <a:srgbClr val="3A9BCD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MX" sz="2400" b="1" dirty="0">
                <a:latin typeface="Bookman Old Style" pitchFamily="18" charset="0"/>
              </a:rPr>
              <a:t>BANCO DE NIEBLA</a:t>
            </a:r>
            <a:endParaRPr lang="en-US" sz="2400" b="1" dirty="0">
              <a:latin typeface="Bookman Old Style" pitchFamily="18" charset="0"/>
            </a:endParaRPr>
          </a:p>
        </p:txBody>
      </p: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251520" y="1522901"/>
            <a:ext cx="8642350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itchFamily="18" charset="0"/>
              </a:rPr>
              <a:t>Encontrar algún punto en que se esté de acuerdo con la otra persona.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itchFamily="18" charset="0"/>
              </a:rPr>
              <a:t>Estar de acuerdo en parte.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29" name="Picture 2" descr="Ver detall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01520" y="2085309"/>
            <a:ext cx="3240360" cy="1872208"/>
          </a:xfrm>
          <a:prstGeom prst="rect">
            <a:avLst/>
          </a:prstGeom>
          <a:noFill/>
        </p:spPr>
      </p:pic>
      <p:sp>
        <p:nvSpPr>
          <p:cNvPr id="30" name="Rectangle 6"/>
          <p:cNvSpPr>
            <a:spLocks noChangeArrowheads="1"/>
          </p:cNvSpPr>
          <p:nvPr/>
        </p:nvSpPr>
        <p:spPr bwMode="auto">
          <a:xfrm>
            <a:off x="2195413" y="4089712"/>
            <a:ext cx="4752975" cy="503237"/>
          </a:xfrm>
          <a:prstGeom prst="rect">
            <a:avLst/>
          </a:prstGeom>
          <a:solidFill>
            <a:srgbClr val="3A9BCD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MX" sz="2400" b="1" dirty="0">
                <a:latin typeface="Bookman Old Style" pitchFamily="18" charset="0"/>
              </a:rPr>
              <a:t>INTERROGACIÓN NEGATIVA</a:t>
            </a:r>
            <a:endParaRPr lang="en-US" sz="2400" b="1" dirty="0">
              <a:latin typeface="Bookman Old Style" pitchFamily="18" charset="0"/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251520" y="4725144"/>
            <a:ext cx="8640763" cy="115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itchFamily="18" charset="0"/>
              </a:rPr>
              <a:t>Solicitar más desarrollo en una afirmación de contenido crítico procedentes de otra persona. 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itchFamily="18" charset="0"/>
              </a:rPr>
              <a:t>Objetivo: evidenciar si se trata de una crítica constructiva o manipulativa</a:t>
            </a:r>
            <a:r>
              <a:rPr lang="es-CR" dirty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itchFamily="18" charset="0"/>
              </a:rPr>
              <a:t> 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39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Marcador de contenido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4438"/>
            <a:ext cx="9144000" cy="5661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2123728" y="2276872"/>
            <a:ext cx="59046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b="1" dirty="0">
                <a:latin typeface="Apple Chancery" charset="0"/>
                <a:ea typeface="Apple Chancery" charset="0"/>
                <a:cs typeface="Apple Chancery" charset="0"/>
              </a:rPr>
              <a:t>La tercera de las habilidades </a:t>
            </a:r>
            <a:r>
              <a:rPr lang="es-MX" sz="2800" b="1">
                <a:latin typeface="Apple Chancery" charset="0"/>
                <a:ea typeface="Apple Chancery" charset="0"/>
                <a:cs typeface="Apple Chancery" charset="0"/>
              </a:rPr>
              <a:t>es </a:t>
            </a:r>
            <a:r>
              <a:rPr lang="es-MX" sz="2800" b="1" smtClean="0">
                <a:latin typeface="Apple Chancery" charset="0"/>
                <a:ea typeface="Apple Chancery" charset="0"/>
                <a:cs typeface="Apple Chancery" charset="0"/>
              </a:rPr>
              <a:t>la </a:t>
            </a:r>
            <a:r>
              <a:rPr lang="es-MX" sz="2800" b="1" dirty="0">
                <a:latin typeface="Apple Chancery" charset="0"/>
                <a:ea typeface="Apple Chancery" charset="0"/>
                <a:cs typeface="Apple Chancery" charset="0"/>
              </a:rPr>
              <a:t>inteligencia emocional,</a:t>
            </a:r>
            <a:br>
              <a:rPr lang="es-MX" sz="2800" b="1" dirty="0">
                <a:latin typeface="Apple Chancery" charset="0"/>
                <a:ea typeface="Apple Chancery" charset="0"/>
                <a:cs typeface="Apple Chancery" charset="0"/>
              </a:rPr>
            </a:br>
            <a:endParaRPr lang="es-MX" sz="2800" b="1" dirty="0" smtClean="0">
              <a:latin typeface="Apple Chancery" charset="0"/>
              <a:ea typeface="Apple Chancery" charset="0"/>
              <a:cs typeface="Apple Chancery" charset="0"/>
            </a:endParaRPr>
          </a:p>
          <a:p>
            <a:endParaRPr lang="es-MX" sz="2800" b="1" dirty="0">
              <a:latin typeface="Apple Chancery" charset="0"/>
              <a:ea typeface="Apple Chancery" charset="0"/>
              <a:cs typeface="Apple Chancery" charset="0"/>
            </a:endParaRPr>
          </a:p>
          <a:p>
            <a:pPr algn="r"/>
            <a:r>
              <a:rPr lang="es-MX" sz="2800" b="1" dirty="0" smtClean="0">
                <a:latin typeface="Apple Chancery" charset="0"/>
                <a:ea typeface="Apple Chancery" charset="0"/>
                <a:cs typeface="Apple Chancery" charset="0"/>
              </a:rPr>
              <a:t>en </a:t>
            </a:r>
            <a:r>
              <a:rPr lang="es-MX" sz="2800" b="1" dirty="0">
                <a:latin typeface="Apple Chancery" charset="0"/>
                <a:ea typeface="Apple Chancery" charset="0"/>
                <a:cs typeface="Apple Chancery" charset="0"/>
              </a:rPr>
              <a:t>próxima capacitación </a:t>
            </a:r>
            <a:r>
              <a:rPr lang="es-MX" sz="2800" b="1" dirty="0" smtClean="0">
                <a:latin typeface="Apple Chancery" charset="0"/>
                <a:ea typeface="Apple Chancery" charset="0"/>
                <a:cs typeface="Apple Chancery" charset="0"/>
              </a:rPr>
              <a:t>virtual. </a:t>
            </a:r>
            <a:endParaRPr lang="es-ES_tradnl" sz="2800" dirty="0">
              <a:latin typeface="Apple Chancery" charset="0"/>
              <a:ea typeface="Apple Chancery" charset="0"/>
              <a:cs typeface="Apple Chancery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35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Marcador de contenido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975"/>
            <a:ext cx="9144000" cy="5661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682823" y="1124744"/>
            <a:ext cx="7921625" cy="408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s-ES_tradnl" sz="2000" dirty="0">
              <a:solidFill>
                <a:srgbClr val="993300"/>
              </a:solidFill>
              <a:latin typeface="Bookman Old Style" pitchFamily="18" charset="0"/>
            </a:endParaRPr>
          </a:p>
          <a:p>
            <a:pPr lvl="1" eaLnBrk="0" hangingPunct="0">
              <a:lnSpc>
                <a:spcPct val="80000"/>
              </a:lnSpc>
              <a:spcBef>
                <a:spcPct val="50000"/>
              </a:spcBef>
              <a:buClr>
                <a:schemeClr val="folHlink"/>
              </a:buClr>
            </a:pP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Los empleadores buscan en las personas, una desarrollada habilidad de comunicación para incorporarlas al trabajo.</a:t>
            </a:r>
          </a:p>
          <a:p>
            <a:pPr lvl="1" eaLnBrk="0" hangingPunct="0">
              <a:lnSpc>
                <a:spcPct val="80000"/>
              </a:lnSpc>
              <a:spcBef>
                <a:spcPct val="50000"/>
              </a:spcBef>
              <a:buClr>
                <a:schemeClr val="folHlink"/>
              </a:buClr>
            </a:pPr>
            <a:endParaRPr lang="es-E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Bookman Old Style" charset="0"/>
              <a:ea typeface="Bookman Old Style" charset="0"/>
              <a:cs typeface="Bookman Old Style" charset="0"/>
            </a:endParaRPr>
          </a:p>
          <a:p>
            <a:pPr lvl="1" eaLnBrk="0" hangingPunct="0">
              <a:lnSpc>
                <a:spcPct val="80000"/>
              </a:lnSpc>
              <a:spcBef>
                <a:spcPct val="50000"/>
              </a:spcBef>
              <a:buClr>
                <a:schemeClr val="folHlink"/>
              </a:buClr>
            </a:pPr>
            <a:r>
              <a:rPr lang="es-E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El </a:t>
            </a: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reto es personal, se trata de subir tres peldaños</a:t>
            </a:r>
            <a:r>
              <a:rPr lang="es-E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:</a:t>
            </a:r>
          </a:p>
          <a:p>
            <a:pPr marL="800100" lvl="1" indent="-342900" eaLnBrk="0" hangingPunct="0">
              <a:lnSpc>
                <a:spcPct val="80000"/>
              </a:lnSpc>
              <a:spcBef>
                <a:spcPct val="50000"/>
              </a:spcBef>
              <a:buClr>
                <a:schemeClr val="folHlink"/>
              </a:buClr>
              <a:buFont typeface="Arial" charset="0"/>
              <a:buChar char="•"/>
            </a:pPr>
            <a:r>
              <a:rPr lang="es-E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escucha </a:t>
            </a: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activa, </a:t>
            </a:r>
            <a:endParaRPr lang="es-ES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Bookman Old Style" charset="0"/>
              <a:ea typeface="Bookman Old Style" charset="0"/>
              <a:cs typeface="Bookman Old Style" charset="0"/>
            </a:endParaRPr>
          </a:p>
          <a:p>
            <a:pPr marL="800100" lvl="1" indent="-342900" eaLnBrk="0" hangingPunct="0">
              <a:lnSpc>
                <a:spcPct val="80000"/>
              </a:lnSpc>
              <a:spcBef>
                <a:spcPct val="50000"/>
              </a:spcBef>
              <a:buClr>
                <a:schemeClr val="folHlink"/>
              </a:buClr>
              <a:buFont typeface="Arial" charset="0"/>
              <a:buChar char="•"/>
            </a:pPr>
            <a:r>
              <a:rPr lang="es-E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asertividad </a:t>
            </a:r>
          </a:p>
          <a:p>
            <a:pPr marL="800100" lvl="1" indent="-342900" eaLnBrk="0" hangingPunct="0">
              <a:lnSpc>
                <a:spcPct val="80000"/>
              </a:lnSpc>
              <a:spcBef>
                <a:spcPct val="50000"/>
              </a:spcBef>
              <a:buClr>
                <a:schemeClr val="folHlink"/>
              </a:buClr>
              <a:buFont typeface="Arial" charset="0"/>
              <a:buChar char="•"/>
            </a:pPr>
            <a:r>
              <a:rPr lang="es-E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e </a:t>
            </a: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inteligencia emocional.</a:t>
            </a:r>
            <a:endParaRPr lang="es-ES_tradnl" sz="2400" dirty="0">
              <a:solidFill>
                <a:schemeClr val="tx1">
                  <a:lumMod val="75000"/>
                  <a:lumOff val="25000"/>
                </a:schemeClr>
              </a:solidFill>
              <a:latin typeface="Bookman Old Style" charset="0"/>
              <a:ea typeface="Bookman Old Style" charset="0"/>
              <a:cs typeface="Bookman Old Sty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1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Marcador de contenido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24744"/>
            <a:ext cx="9144000" cy="5661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88640"/>
            <a:ext cx="8382000" cy="223678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s-MX" sz="4000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Estilos de comunicación personal en el trabajo</a:t>
            </a:r>
            <a:endParaRPr lang="es-ES" sz="4000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ookman Old Style" pitchFamily="18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365866" y="2708920"/>
            <a:ext cx="2412268" cy="2236788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s-MX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/>
            </a:r>
            <a:br>
              <a:rPr lang="es-MX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</a:br>
            <a:r>
              <a:rPr lang="es-MX" sz="3200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El Racional</a:t>
            </a:r>
            <a:br>
              <a:rPr lang="es-MX" sz="3200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</a:br>
            <a:r>
              <a:rPr lang="es-MX" sz="3200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El Activo</a:t>
            </a:r>
            <a:br>
              <a:rPr lang="es-MX" sz="3200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</a:br>
            <a:r>
              <a:rPr lang="es-MX" sz="3200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El Intuitivo</a:t>
            </a:r>
            <a:br>
              <a:rPr lang="es-MX" sz="3200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</a:br>
            <a:r>
              <a:rPr lang="es-MX" sz="3200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El Sensible</a:t>
            </a:r>
            <a:endParaRPr lang="es-ES" sz="3200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10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Marcador de contenido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975"/>
            <a:ext cx="9144000" cy="5661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512" y="116521"/>
            <a:ext cx="2412268" cy="72008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s-MX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/>
            </a:r>
            <a:br>
              <a:rPr lang="es-MX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</a:br>
            <a:r>
              <a:rPr lang="es-MX" sz="3200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El Racional:</a:t>
            </a:r>
            <a:br>
              <a:rPr lang="es-MX" sz="3200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</a:br>
            <a:endParaRPr lang="es-ES" sz="3200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467544" y="1026596"/>
            <a:ext cx="8208912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Ordenado y estructurado.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No se precipita para llegar a una conclusión.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Gusta reflexionar las cosas, pero al tomar una decisión, se apega a ella.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Pulcro y ordenado. Incluso se manifiesta en su vestir: más bien tradicional o formal.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Puede ahogarse en detalles, pecar de rígido y dogmático e incluso parecer aburrido.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Cada cosa en su lugar.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De conversación pausada.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Generalmente su volumen de voz es bajo.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Gusta de palabras como ”cauteloso”, ”concreto”, ”análisis”, ”comprobar”, ”revisar”.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Planea todo con cuidado.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No confía mucho en otras personas, especialmente si son más jóvenes que él.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Quiere obtener todo detalle.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Quiere sentir que él toma la decisión, no que la impusieron ni se la vendieron.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Su saludo de mano es más frío, más corto, menos cálido.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Gusta de seguir instrucciones de manuales paso a paso.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Aunque esto no siempre es así, a medida que la persona va madurando, se vuelve más reflexiva.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Algunas profesiones típicas son: ingeniero, peritos en análisis de datos, investigadores, abogados, contadores, maestros.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Auditivo / Visuales.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Hemisferio cerebral dominante: izquierdo.</a:t>
            </a:r>
          </a:p>
          <a:p>
            <a:endParaRPr lang="es-ES_tradnl" dirty="0" smtClean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0139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Marcador de contenido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975"/>
            <a:ext cx="9144000" cy="5661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512" y="116521"/>
            <a:ext cx="2412268" cy="72008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s-MX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/>
            </a:r>
            <a:br>
              <a:rPr lang="es-MX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</a:br>
            <a:r>
              <a:rPr lang="es-MX" sz="3200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El Activo:</a:t>
            </a:r>
            <a:br>
              <a:rPr lang="es-MX" sz="3200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</a:br>
            <a:endParaRPr lang="es-ES" sz="3200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467544" y="1026596"/>
            <a:ext cx="820891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Es espontáneo. Ama a la gente y gusta de estar con ella (es gregario).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Ama la aventura, gusta experimentar cosas nuevas y probar todo.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Decide más conforme a su sentimiento (amistad)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Es autocomplaciente.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Habla y escribe con calidez.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Prefiere estilos y colores brillantes, alegres, efectistas.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Prefiere la ropa informal.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Le encanta el aire libre.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Amable y cordial y le importa mucho el ”pertenecer” y sentirse identificado con su grupo de referencia.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Su volumen de voz generalmente va de normal a alto.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A veces habla más rápido que el promedio.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Saluda de mano cálido. Es muy táctil: tiende a estrechar más la mano y mirar más a los ojos.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Se le nota generalmente más ”</a:t>
            </a:r>
            <a:r>
              <a:rPr lang="es-ES_tradnl" sz="1600" dirty="0" err="1" smtClean="0"/>
              <a:t>parlachín</a:t>
            </a:r>
            <a:r>
              <a:rPr lang="es-ES_tradnl" sz="1600" dirty="0" smtClean="0"/>
              <a:t>” y sonriente que el promedio.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Toma decisiones rápido, a veces sin pensar en las consecuencias.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Prefiere no seguir las instrucciones en un manual, sino llegar a un resultado por él mismo.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Profesiones típicas: literario, artista, vendedor, trabajador social.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Tiende a ser más visual que auditivo.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Hemisferio cerebral dominante: derecho.</a:t>
            </a:r>
          </a:p>
          <a:p>
            <a:endParaRPr lang="es-ES_tradnl" dirty="0" smtClean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7251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Marcador de contenido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975"/>
            <a:ext cx="9144000" cy="5661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512" y="116521"/>
            <a:ext cx="2412268" cy="72008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s-MX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/>
            </a:r>
            <a:br>
              <a:rPr lang="es-MX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</a:br>
            <a:r>
              <a:rPr lang="es-MX" sz="3200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El Intuitivo:</a:t>
            </a:r>
            <a:br>
              <a:rPr lang="es-MX" sz="3200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</a:br>
            <a:endParaRPr lang="es-ES" sz="3200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467544" y="1026596"/>
            <a:ext cx="820891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Futurista / imaginativo.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Le atraen juegos que ponen a prueba la inteligencia (se le puede ver armando ”cubos </a:t>
            </a:r>
            <a:r>
              <a:rPr lang="es-ES_tradnl" sz="1600" dirty="0" err="1" smtClean="0"/>
              <a:t>rubik</a:t>
            </a:r>
            <a:r>
              <a:rPr lang="es-ES_tradnl" sz="1600" dirty="0" smtClean="0"/>
              <a:t>” y jugando juegos de computadora que representen un reto).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Le fastidian los detalles mecánicos.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A veces distraído (tipo ”Albert Einstein”).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Aunque no es antigregario, prefiere labores y trabajos en que pueda estar solo. Se proyecta como solitario o ensimismado.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Tiende a hablar despacio y bajo, le gusta enseñar, filosofar, explicar cosas complicadas.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Inflexible, impráctico.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Imprevisible.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Indeciso. Brinca de una situación a otra.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Gusta de palabras como ”mejorar”, ”nuevo”, ”creativo”, ”proyecto”, ”experimento”.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Busca lo escondido, lo oculto, lo diferente.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Profesiones típicas: investigador, inventor, científico, arquitecto, artista, informático.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Tiende a ser tanto visual como auditivo, pero aparentemente domina la tendencia visual.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Hemisferio cerebral dominante: maneja balance entre ambos, de acuerdo con diferentes situaciones.</a:t>
            </a:r>
          </a:p>
          <a:p>
            <a:pPr marL="285750" indent="-285750">
              <a:buFont typeface="Arial" charset="0"/>
              <a:buChar char="•"/>
            </a:pPr>
            <a:endParaRPr lang="es-ES_tradnl" sz="1600" dirty="0" smtClean="0"/>
          </a:p>
          <a:p>
            <a:pPr marL="285750" indent="-285750">
              <a:buFont typeface="Arial" charset="0"/>
              <a:buChar char="•"/>
            </a:pPr>
            <a:endParaRPr lang="es-ES_tradnl" sz="1600" dirty="0" smtClean="0"/>
          </a:p>
          <a:p>
            <a:pPr marL="285750" indent="-285750">
              <a:buFont typeface="Arial" charset="0"/>
              <a:buChar char="•"/>
            </a:pPr>
            <a:endParaRPr lang="es-ES_tradnl" sz="1600" dirty="0" smtClean="0"/>
          </a:p>
          <a:p>
            <a:pPr marL="285750" indent="-285750">
              <a:buFont typeface="Arial" charset="0"/>
              <a:buChar char="•"/>
            </a:pPr>
            <a:endParaRPr lang="es-ES_tradnl" sz="1600" dirty="0" smtClean="0"/>
          </a:p>
          <a:p>
            <a:pPr marL="285750" indent="-285750">
              <a:buFont typeface="Arial" charset="0"/>
              <a:buChar char="•"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6915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Marcador de contenido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975"/>
            <a:ext cx="9144000" cy="5661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512" y="116521"/>
            <a:ext cx="2412268" cy="72008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s-MX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/>
            </a:r>
            <a:br>
              <a:rPr lang="es-MX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</a:br>
            <a:r>
              <a:rPr lang="es-MX" sz="3200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El Sensible:</a:t>
            </a:r>
            <a:br>
              <a:rPr lang="es-MX" sz="3200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</a:br>
            <a:endParaRPr lang="es-ES" sz="3200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467544" y="1026596"/>
            <a:ext cx="8208912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Amistoso, ágil, persigue una meta.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Le complace la emoción y obtener un resultado inmediato.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Gusta de profesiones cortas y de proyectos en que puedan visualizar prontos resultados.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No le importan los riesgos.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Exige y da fidelidad absoluta.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Le interesa mucho quedar bien con las demás personas, no herir sentimientos y ser aceptado social y grupalmente.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Es cálido al hablar y al escribir.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Al dar la mano se le nota muy táctil y seguro, pero sin pretender ”</a:t>
            </a:r>
            <a:r>
              <a:rPr lang="es-ES_tradnl" sz="1600" dirty="0" err="1" smtClean="0"/>
              <a:t>apabullar”a</a:t>
            </a:r>
            <a:r>
              <a:rPr lang="es-ES_tradnl" sz="1600" dirty="0" smtClean="0"/>
              <a:t> los demás.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No se preocupa demasiado por lo superficial. Le basta lo </a:t>
            </a:r>
            <a:r>
              <a:rPr lang="es-ES_tradnl" sz="1600" dirty="0" err="1" smtClean="0"/>
              <a:t>escencial</a:t>
            </a:r>
            <a:r>
              <a:rPr lang="es-ES_tradnl" sz="1600" dirty="0" smtClean="0"/>
              <a:t>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Es dadivoso, ideal.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Tipo de persona que ”se quita el bocado de la boca” para dárselo a otro.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Le importa el bienestar ajeno.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Se identifica con causas filantrópicas, de bien social.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Se involucra con grupos voluntarios (Cruz Roja, Bomberos, </a:t>
            </a:r>
            <a:r>
              <a:rPr lang="es-ES_tradnl" sz="1600" dirty="0" err="1" smtClean="0"/>
              <a:t>etc</a:t>
            </a:r>
            <a:r>
              <a:rPr lang="es-ES_tradnl" sz="1600" dirty="0" smtClean="0"/>
              <a:t>).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Gusta de palabras como ”urgente”, ”hoy”, ”resultados”.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Ve la belleza donde quizás otras no.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Ocupaciones típicas: ecologista, filósofo, guerrillero, empresario, idealista.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Tiende a ser kinestésico.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1600" dirty="0" smtClean="0"/>
              <a:t>Hemisferio cerebral dominante: derecho.</a:t>
            </a:r>
          </a:p>
          <a:p>
            <a:pPr marL="285750" indent="-285750">
              <a:buFont typeface="Arial" charset="0"/>
              <a:buChar char="•"/>
            </a:pPr>
            <a:endParaRPr lang="es-ES_tradnl" sz="1600" dirty="0" smtClean="0"/>
          </a:p>
          <a:p>
            <a:pPr marL="285750" indent="-285750">
              <a:buFont typeface="Arial" charset="0"/>
              <a:buChar char="•"/>
            </a:pPr>
            <a:endParaRPr lang="es-ES_tradnl" sz="1600" dirty="0" smtClean="0"/>
          </a:p>
          <a:p>
            <a:pPr marL="285750" indent="-285750">
              <a:buFont typeface="Arial" charset="0"/>
              <a:buChar char="•"/>
            </a:pPr>
            <a:endParaRPr lang="es-ES_tradnl" sz="1600" dirty="0" smtClean="0"/>
          </a:p>
          <a:p>
            <a:pPr marL="285750" indent="-285750">
              <a:buFont typeface="Arial" charset="0"/>
              <a:buChar char="•"/>
            </a:pPr>
            <a:endParaRPr lang="es-ES_tradnl" sz="1600" dirty="0" smtClean="0"/>
          </a:p>
          <a:p>
            <a:pPr marL="285750" indent="-285750">
              <a:buFont typeface="Arial" charset="0"/>
              <a:buChar char="•"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3904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Marcador de contenido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975"/>
            <a:ext cx="9144000" cy="5661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49"/>
          <p:cNvSpPr>
            <a:spLocks noChangeArrowheads="1"/>
          </p:cNvSpPr>
          <p:nvPr/>
        </p:nvSpPr>
        <p:spPr bwMode="auto">
          <a:xfrm>
            <a:off x="755576" y="1151038"/>
            <a:ext cx="6930649" cy="719262"/>
          </a:xfrm>
          <a:prstGeom prst="rect">
            <a:avLst/>
          </a:prstGeom>
          <a:solidFill>
            <a:srgbClr val="3B9BCC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lnSpc>
                <a:spcPct val="80000"/>
              </a:lnSpc>
            </a:pPr>
            <a:r>
              <a:rPr kumimoji="1" lang="es-MX" sz="2800" b="1" dirty="0">
                <a:solidFill>
                  <a:schemeClr val="bg1"/>
                </a:solidFill>
                <a:latin typeface="Arial Narrow" pitchFamily="34" charset="0"/>
              </a:rPr>
              <a:t>Actualmente, la Comunicación se identifica como…</a:t>
            </a:r>
            <a:endParaRPr kumimoji="1" lang="en-US" sz="28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Text Box 48"/>
          <p:cNvSpPr txBox="1">
            <a:spLocks noChangeArrowheads="1"/>
          </p:cNvSpPr>
          <p:nvPr/>
        </p:nvSpPr>
        <p:spPr bwMode="auto">
          <a:xfrm>
            <a:off x="723584" y="2081747"/>
            <a:ext cx="6861866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2700" dir="54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s-C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Proceso de diagnóstico para reconocer en la otra persona</a:t>
            </a:r>
          </a:p>
        </p:txBody>
      </p:sp>
      <p:sp>
        <p:nvSpPr>
          <p:cNvPr id="9" name="Rectangle 50"/>
          <p:cNvSpPr>
            <a:spLocks noChangeArrowheads="1"/>
          </p:cNvSpPr>
          <p:nvPr/>
        </p:nvSpPr>
        <p:spPr bwMode="auto">
          <a:xfrm>
            <a:off x="899592" y="2940317"/>
            <a:ext cx="7935482" cy="173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defTabSz="762000" eaLnBrk="0" hangingPunct="0">
              <a:lnSpc>
                <a:spcPct val="80000"/>
              </a:lnSpc>
              <a:spcBef>
                <a:spcPct val="40000"/>
              </a:spcBef>
              <a:buClr>
                <a:srgbClr val="3B9BCC"/>
              </a:buClr>
              <a:buSzPct val="70000"/>
              <a:buFont typeface="Arial" charset="0"/>
              <a:buChar char="•"/>
            </a:pPr>
            <a:r>
              <a:rPr kumimoji="1" lang="es-E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Sus niveles de percepción e </a:t>
            </a:r>
            <a:r>
              <a:rPr kumimoji="1" lang="es-E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interpretación.</a:t>
            </a:r>
            <a:endParaRPr kumimoji="1" lang="es-ES" sz="2400" dirty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  <a:p>
            <a:pPr marL="342900" indent="-342900" defTabSz="762000" eaLnBrk="0" hangingPunct="0">
              <a:lnSpc>
                <a:spcPct val="80000"/>
              </a:lnSpc>
              <a:spcBef>
                <a:spcPct val="40000"/>
              </a:spcBef>
              <a:buClr>
                <a:srgbClr val="3B9BCC"/>
              </a:buClr>
              <a:buSzPct val="70000"/>
              <a:buFont typeface="Arial" charset="0"/>
              <a:buChar char="•"/>
            </a:pPr>
            <a:r>
              <a:rPr kumimoji="1" lang="es-E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Sus actitudes y </a:t>
            </a:r>
            <a:r>
              <a:rPr kumimoji="1" lang="es-E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emociones.</a:t>
            </a:r>
            <a:endParaRPr kumimoji="1" lang="es-ES" sz="2400" dirty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  <a:p>
            <a:pPr marL="342900" indent="-342900" defTabSz="762000" eaLnBrk="0" hangingPunct="0">
              <a:lnSpc>
                <a:spcPct val="70000"/>
              </a:lnSpc>
              <a:spcBef>
                <a:spcPct val="40000"/>
              </a:spcBef>
              <a:buClr>
                <a:srgbClr val="3B9BCC"/>
              </a:buClr>
              <a:buSzPct val="70000"/>
              <a:buFont typeface="Arial" charset="0"/>
              <a:buChar char="•"/>
            </a:pPr>
            <a:r>
              <a:rPr kumimoji="1" lang="es-E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Diferentes formas de lenguaje a los que recurre para transmitir su </a:t>
            </a:r>
            <a:r>
              <a:rPr kumimoji="1" lang="es-E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idea.</a:t>
            </a:r>
            <a:endParaRPr kumimoji="1" lang="es-ES" sz="2400" dirty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  <a:p>
            <a:pPr marL="342900" indent="-342900" defTabSz="762000" eaLnBrk="0" hangingPunct="0">
              <a:lnSpc>
                <a:spcPct val="70000"/>
              </a:lnSpc>
              <a:spcBef>
                <a:spcPct val="40000"/>
              </a:spcBef>
              <a:buClr>
                <a:srgbClr val="3B9BCC"/>
              </a:buClr>
              <a:buSzPct val="70000"/>
              <a:buFont typeface="Arial" charset="0"/>
              <a:buChar char="•"/>
            </a:pPr>
            <a:r>
              <a:rPr kumimoji="1" lang="es-E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La Información que </a:t>
            </a:r>
            <a:r>
              <a:rPr kumimoji="1" lang="es-E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aporta.</a:t>
            </a:r>
            <a:endParaRPr kumimoji="1" lang="es-ES" sz="2400" dirty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50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Marcador de contenido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975"/>
            <a:ext cx="9144000" cy="5661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46"/>
          <p:cNvSpPr>
            <a:spLocks noChangeArrowheads="1"/>
          </p:cNvSpPr>
          <p:nvPr/>
        </p:nvSpPr>
        <p:spPr bwMode="auto">
          <a:xfrm>
            <a:off x="4860032" y="2297013"/>
            <a:ext cx="3672408" cy="2688778"/>
          </a:xfrm>
          <a:prstGeom prst="rect">
            <a:avLst/>
          </a:prstGeom>
          <a:solidFill>
            <a:srgbClr val="3B9BC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s-MX" sz="2000" b="1" dirty="0">
                <a:solidFill>
                  <a:schemeClr val="bg1"/>
                </a:solidFill>
                <a:latin typeface="Arial Narrow" pitchFamily="34" charset="0"/>
              </a:rPr>
              <a:t>Rechazo a lo desconocido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s-MX" sz="2000" b="1" dirty="0">
                <a:solidFill>
                  <a:schemeClr val="bg1"/>
                </a:solidFill>
                <a:latin typeface="Arial Narrow" pitchFamily="34" charset="0"/>
              </a:rPr>
              <a:t>Ruido y Movimientos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s-MX" sz="2000" b="1" dirty="0">
                <a:solidFill>
                  <a:schemeClr val="bg1"/>
                </a:solidFill>
                <a:latin typeface="Arial Narrow" pitchFamily="34" charset="0"/>
              </a:rPr>
              <a:t>Datos e Información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000" b="1" dirty="0" err="1">
                <a:solidFill>
                  <a:schemeClr val="bg1"/>
                </a:solidFill>
                <a:latin typeface="Arial Narrow" pitchFamily="34" charset="0"/>
              </a:rPr>
              <a:t>Valores</a:t>
            </a:r>
            <a:r>
              <a:rPr lang="en-US" sz="2000" b="1" dirty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 Narrow" pitchFamily="34" charset="0"/>
              </a:rPr>
              <a:t>propios</a:t>
            </a:r>
            <a:r>
              <a:rPr lang="en-US" sz="2000" b="1" dirty="0">
                <a:solidFill>
                  <a:schemeClr val="bg1"/>
                </a:solidFill>
                <a:latin typeface="Arial Narrow" pitchFamily="34" charset="0"/>
              </a:rPr>
              <a:t> / </a:t>
            </a:r>
            <a:r>
              <a:rPr lang="en-US" sz="2000" b="1" dirty="0" err="1">
                <a:solidFill>
                  <a:schemeClr val="bg1"/>
                </a:solidFill>
                <a:latin typeface="Arial Narrow" pitchFamily="34" charset="0"/>
              </a:rPr>
              <a:t>Creencias</a:t>
            </a:r>
            <a:endParaRPr lang="en-US" sz="2000" b="1" dirty="0">
              <a:solidFill>
                <a:schemeClr val="bg1"/>
              </a:solidFill>
              <a:latin typeface="Arial Narrow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000" b="1" dirty="0" err="1">
                <a:solidFill>
                  <a:schemeClr val="bg1"/>
                </a:solidFill>
                <a:latin typeface="Arial Narrow" pitchFamily="34" charset="0"/>
              </a:rPr>
              <a:t>Experiencias</a:t>
            </a:r>
            <a:endParaRPr lang="en-US" sz="2000" b="1" dirty="0">
              <a:solidFill>
                <a:schemeClr val="bg1"/>
              </a:solidFill>
              <a:latin typeface="Arial Narrow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000" b="1" dirty="0" err="1">
                <a:solidFill>
                  <a:schemeClr val="bg1"/>
                </a:solidFill>
                <a:latin typeface="Arial Narrow" pitchFamily="34" charset="0"/>
              </a:rPr>
              <a:t>Percepciones</a:t>
            </a:r>
            <a:endParaRPr lang="en-US" sz="2000" b="1" dirty="0">
              <a:solidFill>
                <a:schemeClr val="bg1"/>
              </a:solidFill>
              <a:latin typeface="Arial Narrow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000" b="1" dirty="0" err="1">
                <a:solidFill>
                  <a:schemeClr val="bg1"/>
                </a:solidFill>
                <a:latin typeface="Arial Narrow" pitchFamily="34" charset="0"/>
              </a:rPr>
              <a:t>Paradigmas</a:t>
            </a:r>
            <a:endParaRPr lang="en-US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1" name="Text Box 47"/>
          <p:cNvSpPr txBox="1">
            <a:spLocks noChangeArrowheads="1"/>
          </p:cNvSpPr>
          <p:nvPr/>
        </p:nvSpPr>
        <p:spPr bwMode="auto">
          <a:xfrm>
            <a:off x="251520" y="1017564"/>
            <a:ext cx="8784976" cy="486287"/>
          </a:xfrm>
          <a:prstGeom prst="rect">
            <a:avLst/>
          </a:prstGeom>
          <a:solidFill>
            <a:srgbClr val="FFFFFF">
              <a:alpha val="89803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Los seres humanos somos más emotivos que racionales</a:t>
            </a:r>
          </a:p>
        </p:txBody>
      </p:sp>
      <p:sp>
        <p:nvSpPr>
          <p:cNvPr id="12" name="Rectangle 30"/>
          <p:cNvSpPr>
            <a:spLocks noChangeArrowheads="1"/>
          </p:cNvSpPr>
          <p:nvPr/>
        </p:nvSpPr>
        <p:spPr bwMode="auto">
          <a:xfrm>
            <a:off x="275552" y="2973176"/>
            <a:ext cx="4320480" cy="1336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s-MX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Nuestra mente selecciona</a:t>
            </a:r>
            <a:r>
              <a:rPr lang="es-MX" sz="240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,  </a:t>
            </a:r>
            <a:r>
              <a:rPr lang="es-MX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para </a:t>
            </a:r>
            <a:r>
              <a:rPr lang="es-MX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uso cotidiano, sólo lo que más se destaca y reconoce en forma inmediata, del mundo que le rodea.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5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1449</TotalTime>
  <Words>1437</Words>
  <Application>Microsoft Macintosh PowerPoint</Application>
  <PresentationFormat>Presentación en pantalla (4:3)</PresentationFormat>
  <Paragraphs>200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4" baseType="lpstr">
      <vt:lpstr>Apple Chancery</vt:lpstr>
      <vt:lpstr>Arial Narrow</vt:lpstr>
      <vt:lpstr>Bookman Old Style</vt:lpstr>
      <vt:lpstr>Calibri</vt:lpstr>
      <vt:lpstr>Wingdings</vt:lpstr>
      <vt:lpstr>Arial</vt:lpstr>
      <vt:lpstr>Tema de Office</vt:lpstr>
      <vt:lpstr>Presentación de PowerPoint</vt:lpstr>
      <vt:lpstr>Presentación de PowerPoint</vt:lpstr>
      <vt:lpstr>Estilos de comunicación personal en el trabajo</vt:lpstr>
      <vt:lpstr> El Racional: </vt:lpstr>
      <vt:lpstr> El Activo: </vt:lpstr>
      <vt:lpstr> El Intuitivo: </vt:lpstr>
      <vt:lpstr> El Sensible: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Herramientas efectivas  para el  reclutamiento y selección  de personal</dc:title>
  <dc:creator>Zapote</dc:creator>
  <cp:lastModifiedBy>Usuario de Microsoft Office</cp:lastModifiedBy>
  <cp:revision>134</cp:revision>
  <dcterms:created xsi:type="dcterms:W3CDTF">2011-01-07T20:52:40Z</dcterms:created>
  <dcterms:modified xsi:type="dcterms:W3CDTF">2019-01-25T22:02:56Z</dcterms:modified>
</cp:coreProperties>
</file>